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1.xml" ContentType="application/vnd.openxmlformats-officedocument.presentationml.tags+xml"/>
  <Override PartName="/ppt/notesSlides/notesSlide2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tags/tag2.xml" ContentType="application/vnd.openxmlformats-officedocument.presentationml.tags+xml"/>
  <Override PartName="/ppt/notesSlides/notesSlide30.xml" ContentType="application/vnd.openxmlformats-officedocument.presentationml.notesSlide+xml"/>
  <Override PartName="/ppt/tags/tag3.xml" ContentType="application/vnd.openxmlformats-officedocument.presentationml.tags+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tags/tag4.xml" ContentType="application/vnd.openxmlformats-officedocument.presentationml.tags+xml"/>
  <Override PartName="/ppt/notesSlides/notesSlide33.xml" ContentType="application/vnd.openxmlformats-officedocument.presentationml.notesSlide+xml"/>
  <Override PartName="/ppt/tags/tag5.xml" ContentType="application/vnd.openxmlformats-officedocument.presentationml.tags+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927" r:id="rId1"/>
  </p:sldMasterIdLst>
  <p:notesMasterIdLst>
    <p:notesMasterId r:id="rId55"/>
  </p:notesMasterIdLst>
  <p:handoutMasterIdLst>
    <p:handoutMasterId r:id="rId56"/>
  </p:handoutMasterIdLst>
  <p:sldIdLst>
    <p:sldId id="932" r:id="rId2"/>
    <p:sldId id="991" r:id="rId3"/>
    <p:sldId id="985" r:id="rId4"/>
    <p:sldId id="987" r:id="rId5"/>
    <p:sldId id="992" r:id="rId6"/>
    <p:sldId id="1001" r:id="rId7"/>
    <p:sldId id="989" r:id="rId8"/>
    <p:sldId id="1063" r:id="rId9"/>
    <p:sldId id="993" r:id="rId10"/>
    <p:sldId id="1118" r:id="rId11"/>
    <p:sldId id="1121" r:id="rId12"/>
    <p:sldId id="1119" r:id="rId13"/>
    <p:sldId id="1120" r:id="rId14"/>
    <p:sldId id="1102" r:id="rId15"/>
    <p:sldId id="1103" r:id="rId16"/>
    <p:sldId id="1064" r:id="rId17"/>
    <p:sldId id="1065" r:id="rId18"/>
    <p:sldId id="1122" r:id="rId19"/>
    <p:sldId id="1123" r:id="rId20"/>
    <p:sldId id="1082" r:id="rId21"/>
    <p:sldId id="1096" r:id="rId22"/>
    <p:sldId id="1097" r:id="rId23"/>
    <p:sldId id="1098" r:id="rId24"/>
    <p:sldId id="1099" r:id="rId25"/>
    <p:sldId id="1100" r:id="rId26"/>
    <p:sldId id="1101" r:id="rId27"/>
    <p:sldId id="952" r:id="rId28"/>
    <p:sldId id="1124" r:id="rId29"/>
    <p:sldId id="1125" r:id="rId30"/>
    <p:sldId id="1127" r:id="rId31"/>
    <p:sldId id="1128" r:id="rId32"/>
    <p:sldId id="1130" r:id="rId33"/>
    <p:sldId id="1131" r:id="rId34"/>
    <p:sldId id="1132" r:id="rId35"/>
    <p:sldId id="1133" r:id="rId36"/>
    <p:sldId id="1186" r:id="rId37"/>
    <p:sldId id="1145" r:id="rId38"/>
    <p:sldId id="1146" r:id="rId39"/>
    <p:sldId id="1147" r:id="rId40"/>
    <p:sldId id="1148" r:id="rId41"/>
    <p:sldId id="1149" r:id="rId42"/>
    <p:sldId id="1150" r:id="rId43"/>
    <p:sldId id="1151" r:id="rId44"/>
    <p:sldId id="1152" r:id="rId45"/>
    <p:sldId id="1153" r:id="rId46"/>
    <p:sldId id="1154" r:id="rId47"/>
    <p:sldId id="1155" r:id="rId48"/>
    <p:sldId id="1187" r:id="rId49"/>
    <p:sldId id="1164" r:id="rId50"/>
    <p:sldId id="1165" r:id="rId51"/>
    <p:sldId id="1176" r:id="rId52"/>
    <p:sldId id="986" r:id="rId53"/>
    <p:sldId id="1117" r:id="rId54"/>
  </p:sldIdLst>
  <p:sldSz cx="12192000" cy="6858000"/>
  <p:notesSz cx="6648450" cy="9896475"/>
  <p:defaultTextStyle>
    <a:defPPr>
      <a:defRPr lang="fr-FR"/>
    </a:defPPr>
    <a:lvl1pPr algn="l" rtl="0" eaLnBrk="0" fontAlgn="base" hangingPunct="0">
      <a:spcBef>
        <a:spcPct val="0"/>
      </a:spcBef>
      <a:spcAft>
        <a:spcPct val="0"/>
      </a:spcAft>
      <a:defRPr sz="2400" i="1" kern="1200">
        <a:solidFill>
          <a:schemeClr val="tx2"/>
        </a:solidFill>
        <a:latin typeface="Erie" pitchFamily="34" charset="0"/>
        <a:ea typeface="+mn-ea"/>
        <a:cs typeface="+mn-cs"/>
      </a:defRPr>
    </a:lvl1pPr>
    <a:lvl2pPr marL="457200" algn="l" rtl="0" eaLnBrk="0" fontAlgn="base" hangingPunct="0">
      <a:spcBef>
        <a:spcPct val="0"/>
      </a:spcBef>
      <a:spcAft>
        <a:spcPct val="0"/>
      </a:spcAft>
      <a:defRPr sz="2400" i="1" kern="1200">
        <a:solidFill>
          <a:schemeClr val="tx2"/>
        </a:solidFill>
        <a:latin typeface="Erie" pitchFamily="34" charset="0"/>
        <a:ea typeface="+mn-ea"/>
        <a:cs typeface="+mn-cs"/>
      </a:defRPr>
    </a:lvl2pPr>
    <a:lvl3pPr marL="914400" algn="l" rtl="0" eaLnBrk="0" fontAlgn="base" hangingPunct="0">
      <a:spcBef>
        <a:spcPct val="0"/>
      </a:spcBef>
      <a:spcAft>
        <a:spcPct val="0"/>
      </a:spcAft>
      <a:defRPr sz="2400" i="1" kern="1200">
        <a:solidFill>
          <a:schemeClr val="tx2"/>
        </a:solidFill>
        <a:latin typeface="Erie" pitchFamily="34" charset="0"/>
        <a:ea typeface="+mn-ea"/>
        <a:cs typeface="+mn-cs"/>
      </a:defRPr>
    </a:lvl3pPr>
    <a:lvl4pPr marL="1371600" algn="l" rtl="0" eaLnBrk="0" fontAlgn="base" hangingPunct="0">
      <a:spcBef>
        <a:spcPct val="0"/>
      </a:spcBef>
      <a:spcAft>
        <a:spcPct val="0"/>
      </a:spcAft>
      <a:defRPr sz="2400" i="1" kern="1200">
        <a:solidFill>
          <a:schemeClr val="tx2"/>
        </a:solidFill>
        <a:latin typeface="Erie" pitchFamily="34" charset="0"/>
        <a:ea typeface="+mn-ea"/>
        <a:cs typeface="+mn-cs"/>
      </a:defRPr>
    </a:lvl4pPr>
    <a:lvl5pPr marL="1828800" algn="l" rtl="0" eaLnBrk="0" fontAlgn="base" hangingPunct="0">
      <a:spcBef>
        <a:spcPct val="0"/>
      </a:spcBef>
      <a:spcAft>
        <a:spcPct val="0"/>
      </a:spcAft>
      <a:defRPr sz="2400" i="1" kern="1200">
        <a:solidFill>
          <a:schemeClr val="tx2"/>
        </a:solidFill>
        <a:latin typeface="Erie" pitchFamily="34" charset="0"/>
        <a:ea typeface="+mn-ea"/>
        <a:cs typeface="+mn-cs"/>
      </a:defRPr>
    </a:lvl5pPr>
    <a:lvl6pPr marL="2286000" algn="l" defTabSz="914400" rtl="0" eaLnBrk="1" latinLnBrk="0" hangingPunct="1">
      <a:defRPr sz="2400" i="1" kern="1200">
        <a:solidFill>
          <a:schemeClr val="tx2"/>
        </a:solidFill>
        <a:latin typeface="Erie" pitchFamily="34" charset="0"/>
        <a:ea typeface="+mn-ea"/>
        <a:cs typeface="+mn-cs"/>
      </a:defRPr>
    </a:lvl6pPr>
    <a:lvl7pPr marL="2743200" algn="l" defTabSz="914400" rtl="0" eaLnBrk="1" latinLnBrk="0" hangingPunct="1">
      <a:defRPr sz="2400" i="1" kern="1200">
        <a:solidFill>
          <a:schemeClr val="tx2"/>
        </a:solidFill>
        <a:latin typeface="Erie" pitchFamily="34" charset="0"/>
        <a:ea typeface="+mn-ea"/>
        <a:cs typeface="+mn-cs"/>
      </a:defRPr>
    </a:lvl7pPr>
    <a:lvl8pPr marL="3200400" algn="l" defTabSz="914400" rtl="0" eaLnBrk="1" latinLnBrk="0" hangingPunct="1">
      <a:defRPr sz="2400" i="1" kern="1200">
        <a:solidFill>
          <a:schemeClr val="tx2"/>
        </a:solidFill>
        <a:latin typeface="Erie" pitchFamily="34" charset="0"/>
        <a:ea typeface="+mn-ea"/>
        <a:cs typeface="+mn-cs"/>
      </a:defRPr>
    </a:lvl8pPr>
    <a:lvl9pPr marL="3657600" algn="l" defTabSz="914400" rtl="0" eaLnBrk="1" latinLnBrk="0" hangingPunct="1">
      <a:defRPr sz="2400" i="1" kern="1200">
        <a:solidFill>
          <a:schemeClr val="tx2"/>
        </a:solidFill>
        <a:latin typeface="Erie" pitchFamily="34" charset="0"/>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3117">
          <p15:clr>
            <a:srgbClr val="A4A3A4"/>
          </p15:clr>
        </p15:guide>
        <p15:guide id="2" pos="209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AEAEA"/>
    <a:srgbClr val="FF0000"/>
    <a:srgbClr val="0054A0"/>
    <a:srgbClr val="616161"/>
    <a:srgbClr val="525252"/>
    <a:srgbClr val="C00000"/>
    <a:srgbClr val="339E35"/>
    <a:srgbClr val="6689CC"/>
    <a:srgbClr val="33CCFF"/>
    <a:srgbClr val="007A5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25" autoAdjust="0"/>
    <p:restoredTop sz="75782" autoAdjust="0"/>
  </p:normalViewPr>
  <p:slideViewPr>
    <p:cSldViewPr>
      <p:cViewPr varScale="1">
        <p:scale>
          <a:sx n="68" d="100"/>
          <a:sy n="68" d="100"/>
        </p:scale>
        <p:origin x="845" y="38"/>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75" d="100"/>
        <a:sy n="75" d="100"/>
      </p:scale>
      <p:origin x="0" y="144"/>
    </p:cViewPr>
  </p:sorterViewPr>
  <p:notesViewPr>
    <p:cSldViewPr>
      <p:cViewPr varScale="1">
        <p:scale>
          <a:sx n="65" d="100"/>
          <a:sy n="65" d="100"/>
        </p:scale>
        <p:origin x="3197" y="58"/>
      </p:cViewPr>
      <p:guideLst>
        <p:guide orient="horz" pos="3117"/>
        <p:guide pos="2094"/>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26A8C53-1205-498F-82A9-F49B4B46CD73}" type="doc">
      <dgm:prSet loTypeId="urn:microsoft.com/office/officeart/2005/8/layout/radial2" loCatId="relationship" qsTypeId="urn:microsoft.com/office/officeart/2005/8/quickstyle/simple1" qsCatId="simple" csTypeId="urn:microsoft.com/office/officeart/2005/8/colors/accent1_2" csCatId="accent1" phldr="1"/>
      <dgm:spPr/>
      <dgm:t>
        <a:bodyPr/>
        <a:lstStyle/>
        <a:p>
          <a:endParaRPr lang="en-US"/>
        </a:p>
      </dgm:t>
    </dgm:pt>
    <dgm:pt modelId="{78032654-5F9C-400D-A5EA-4E5846B60F34}">
      <dgm:prSet phldrT="[Texte]" custT="1"/>
      <dgm:spPr>
        <a:solidFill>
          <a:srgbClr val="00B050"/>
        </a:solidFill>
      </dgm:spPr>
      <dgm:t>
        <a:bodyPr anchor="t"/>
        <a:lstStyle/>
        <a:p>
          <a:r>
            <a:rPr lang="en-US" sz="1600" dirty="0" smtClean="0">
              <a:latin typeface="Gotham Medium" panose="02000604030000020004" pitchFamily="50" charset="0"/>
            </a:rPr>
            <a:t>Navigation based </a:t>
          </a:r>
          <a:r>
            <a:rPr lang="en-US" sz="1600" dirty="0" smtClean="0">
              <a:latin typeface="Gotham Light" pitchFamily="50" charset="0"/>
            </a:rPr>
            <a:t>solution</a:t>
          </a:r>
          <a:endParaRPr lang="en-US" sz="1400" dirty="0">
            <a:latin typeface="Gotham Light" pitchFamily="50" charset="0"/>
          </a:endParaRPr>
        </a:p>
      </dgm:t>
    </dgm:pt>
    <dgm:pt modelId="{38FFA32E-6A25-495C-A94B-E42B648D0F50}" type="parTrans" cxnId="{206E4396-4074-4110-8255-11EFFD78DBD0}">
      <dgm:prSet/>
      <dgm:spPr/>
      <dgm:t>
        <a:bodyPr/>
        <a:lstStyle/>
        <a:p>
          <a:endParaRPr lang="en-US"/>
        </a:p>
      </dgm:t>
    </dgm:pt>
    <dgm:pt modelId="{3EBF8783-407E-404B-B061-E38ACC0BB3D4}" type="sibTrans" cxnId="{206E4396-4074-4110-8255-11EFFD78DBD0}">
      <dgm:prSet/>
      <dgm:spPr/>
      <dgm:t>
        <a:bodyPr/>
        <a:lstStyle/>
        <a:p>
          <a:endParaRPr lang="en-US"/>
        </a:p>
      </dgm:t>
    </dgm:pt>
    <dgm:pt modelId="{1C85BD6C-9099-41D8-93A8-5DBE3DC473D7}">
      <dgm:prSet phldrT="[Texte]" custT="1"/>
      <dgm:spPr>
        <a:solidFill>
          <a:srgbClr val="00B0F0"/>
        </a:solidFill>
      </dgm:spPr>
      <dgm:t>
        <a:bodyPr anchor="t"/>
        <a:lstStyle/>
        <a:p>
          <a:pPr algn="ctr"/>
          <a:r>
            <a:rPr lang="en-US" sz="1500" b="0" dirty="0" smtClean="0">
              <a:latin typeface="Gotham Medium" panose="02000604030000020004" pitchFamily="50" charset="0"/>
            </a:rPr>
            <a:t>Notification based </a:t>
          </a:r>
          <a:r>
            <a:rPr lang="en-US" sz="1600" dirty="0" smtClean="0">
              <a:latin typeface="Gotham Light" pitchFamily="50" charset="0"/>
            </a:rPr>
            <a:t>solution</a:t>
          </a:r>
          <a:endParaRPr lang="en-US" sz="1600" dirty="0">
            <a:latin typeface="Gotham Light" pitchFamily="50" charset="0"/>
          </a:endParaRPr>
        </a:p>
      </dgm:t>
    </dgm:pt>
    <dgm:pt modelId="{A5E55EB7-496C-4FFC-92AA-B0047DD26042}" type="parTrans" cxnId="{8D73B5A4-7068-4C1F-A3E5-492FB93F2895}">
      <dgm:prSet/>
      <dgm:spPr/>
      <dgm:t>
        <a:bodyPr/>
        <a:lstStyle/>
        <a:p>
          <a:endParaRPr lang="en-US"/>
        </a:p>
      </dgm:t>
    </dgm:pt>
    <dgm:pt modelId="{3CDE4E3F-46DC-4EFA-98D4-50E216FC78AE}" type="sibTrans" cxnId="{8D73B5A4-7068-4C1F-A3E5-492FB93F2895}">
      <dgm:prSet/>
      <dgm:spPr/>
      <dgm:t>
        <a:bodyPr/>
        <a:lstStyle/>
        <a:p>
          <a:endParaRPr lang="en-US"/>
        </a:p>
      </dgm:t>
    </dgm:pt>
    <dgm:pt modelId="{39E13E09-B7DB-41E4-B40A-FB747A5E7D0F}">
      <dgm:prSet phldrT="[Texte]" custT="1"/>
      <dgm:spPr/>
      <dgm:t>
        <a:bodyPr/>
        <a:lstStyle/>
        <a:p>
          <a:endParaRPr lang="en-US" sz="1600" dirty="0">
            <a:latin typeface="Gotham Medium" panose="02000604030000020004" pitchFamily="50" charset="0"/>
          </a:endParaRPr>
        </a:p>
      </dgm:t>
    </dgm:pt>
    <dgm:pt modelId="{53A660E8-63FC-40A4-AB2B-8AFEAF835468}" type="parTrans" cxnId="{19080BBE-6539-4B42-B659-6375657ACD16}">
      <dgm:prSet/>
      <dgm:spPr/>
      <dgm:t>
        <a:bodyPr/>
        <a:lstStyle/>
        <a:p>
          <a:endParaRPr lang="en-US"/>
        </a:p>
      </dgm:t>
    </dgm:pt>
    <dgm:pt modelId="{FC1DB6A9-FC01-48A9-A349-A9FE95C46935}" type="sibTrans" cxnId="{19080BBE-6539-4B42-B659-6375657ACD16}">
      <dgm:prSet/>
      <dgm:spPr/>
      <dgm:t>
        <a:bodyPr/>
        <a:lstStyle/>
        <a:p>
          <a:endParaRPr lang="en-US"/>
        </a:p>
      </dgm:t>
    </dgm:pt>
    <dgm:pt modelId="{067B63B8-15B3-4157-A708-78B7CDB81143}">
      <dgm:prSet phldrT="[Texte]" custT="1"/>
      <dgm:spPr>
        <a:solidFill>
          <a:schemeClr val="bg1">
            <a:lumMod val="50000"/>
            <a:alpha val="34000"/>
          </a:schemeClr>
        </a:solidFill>
        <a:ln>
          <a:noFill/>
        </a:ln>
      </dgm:spPr>
      <dgm:t>
        <a:bodyPr anchor="t"/>
        <a:lstStyle/>
        <a:p>
          <a:r>
            <a:rPr lang="en-US" sz="1500" b="0" dirty="0" smtClean="0">
              <a:latin typeface="Gotham Medium" panose="02000604030000020004" pitchFamily="50" charset="0"/>
            </a:rPr>
            <a:t>Location based </a:t>
          </a:r>
          <a:r>
            <a:rPr lang="en-US" sz="1600" dirty="0" smtClean="0">
              <a:latin typeface="Gotham Light" pitchFamily="50" charset="0"/>
            </a:rPr>
            <a:t>solution</a:t>
          </a:r>
          <a:endParaRPr lang="en-US" sz="1600" dirty="0">
            <a:latin typeface="Gotham Light" pitchFamily="50" charset="0"/>
          </a:endParaRPr>
        </a:p>
      </dgm:t>
    </dgm:pt>
    <dgm:pt modelId="{3996592C-968D-40F3-A068-B79E3785BF61}" type="parTrans" cxnId="{0067BA9F-817C-42F6-A724-C5C536E1111A}">
      <dgm:prSet/>
      <dgm:spPr/>
      <dgm:t>
        <a:bodyPr/>
        <a:lstStyle/>
        <a:p>
          <a:endParaRPr lang="en-US"/>
        </a:p>
      </dgm:t>
    </dgm:pt>
    <dgm:pt modelId="{4AB7B48D-78D3-4EB0-B005-4EB890E86A8B}" type="sibTrans" cxnId="{0067BA9F-817C-42F6-A724-C5C536E1111A}">
      <dgm:prSet/>
      <dgm:spPr/>
      <dgm:t>
        <a:bodyPr/>
        <a:lstStyle/>
        <a:p>
          <a:endParaRPr lang="en-US"/>
        </a:p>
      </dgm:t>
    </dgm:pt>
    <dgm:pt modelId="{23F30401-4C4A-46FE-A281-E5E9A67A97DD}">
      <dgm:prSet phldrT="[Texte]" custT="1"/>
      <dgm:spPr/>
      <dgm:t>
        <a:bodyPr/>
        <a:lstStyle/>
        <a:p>
          <a:endParaRPr lang="en-US" sz="1600" dirty="0">
            <a:solidFill>
              <a:schemeClr val="tx1">
                <a:lumMod val="50000"/>
                <a:lumOff val="50000"/>
              </a:schemeClr>
            </a:solidFill>
            <a:latin typeface="Gotham Medium" panose="02000604030000020004" pitchFamily="50" charset="0"/>
          </a:endParaRPr>
        </a:p>
      </dgm:t>
    </dgm:pt>
    <dgm:pt modelId="{90A8BD1F-2505-4A87-B6E5-6DD9CC3920F9}" type="parTrans" cxnId="{C05C3DE5-8BDD-47EE-B9D2-B923F971EE62}">
      <dgm:prSet/>
      <dgm:spPr/>
      <dgm:t>
        <a:bodyPr/>
        <a:lstStyle/>
        <a:p>
          <a:endParaRPr lang="en-US"/>
        </a:p>
      </dgm:t>
    </dgm:pt>
    <dgm:pt modelId="{060F397A-257D-4DDB-B902-4F631BEEA642}" type="sibTrans" cxnId="{C05C3DE5-8BDD-47EE-B9D2-B923F971EE62}">
      <dgm:prSet/>
      <dgm:spPr/>
      <dgm:t>
        <a:bodyPr/>
        <a:lstStyle/>
        <a:p>
          <a:endParaRPr lang="en-US"/>
        </a:p>
      </dgm:t>
    </dgm:pt>
    <dgm:pt modelId="{4939FD49-92E2-487B-9EDF-264EEC37A8CB}">
      <dgm:prSet phldrT="[Texte]" custT="1"/>
      <dgm:spPr/>
      <dgm:t>
        <a:bodyPr/>
        <a:lstStyle/>
        <a:p>
          <a:endParaRPr lang="en-US" sz="1600" dirty="0">
            <a:latin typeface="Gotham Medium" panose="02000604030000020004" pitchFamily="50" charset="0"/>
          </a:endParaRPr>
        </a:p>
      </dgm:t>
    </dgm:pt>
    <dgm:pt modelId="{119C5B4D-E0CA-4523-AEB8-66B10B19B36B}" type="parTrans" cxnId="{0799AC4C-57BB-464D-A2B2-230ED06C3859}">
      <dgm:prSet/>
      <dgm:spPr/>
      <dgm:t>
        <a:bodyPr/>
        <a:lstStyle/>
        <a:p>
          <a:endParaRPr lang="fr-FR"/>
        </a:p>
      </dgm:t>
    </dgm:pt>
    <dgm:pt modelId="{7A3F9ECA-D21D-40EA-9A73-CA1A85124E3A}" type="sibTrans" cxnId="{0799AC4C-57BB-464D-A2B2-230ED06C3859}">
      <dgm:prSet/>
      <dgm:spPr/>
      <dgm:t>
        <a:bodyPr/>
        <a:lstStyle/>
        <a:p>
          <a:endParaRPr lang="fr-FR"/>
        </a:p>
      </dgm:t>
    </dgm:pt>
    <dgm:pt modelId="{FC1CF700-1945-46A3-8951-26BA0DD1FE60}" type="pres">
      <dgm:prSet presAssocID="{C26A8C53-1205-498F-82A9-F49B4B46CD73}" presName="composite" presStyleCnt="0">
        <dgm:presLayoutVars>
          <dgm:chMax val="5"/>
          <dgm:dir/>
          <dgm:animLvl val="ctr"/>
          <dgm:resizeHandles val="exact"/>
        </dgm:presLayoutVars>
      </dgm:prSet>
      <dgm:spPr/>
      <dgm:t>
        <a:bodyPr/>
        <a:lstStyle/>
        <a:p>
          <a:endParaRPr lang="en-US"/>
        </a:p>
      </dgm:t>
    </dgm:pt>
    <dgm:pt modelId="{FD11A4F0-D12F-4306-9932-870B1C6FC023}" type="pres">
      <dgm:prSet presAssocID="{C26A8C53-1205-498F-82A9-F49B4B46CD73}" presName="cycle" presStyleCnt="0"/>
      <dgm:spPr/>
    </dgm:pt>
    <dgm:pt modelId="{5B39ECC0-6699-4082-B540-6AFBEE1320FE}" type="pres">
      <dgm:prSet presAssocID="{C26A8C53-1205-498F-82A9-F49B4B46CD73}" presName="centerShape" presStyleCnt="0"/>
      <dgm:spPr/>
    </dgm:pt>
    <dgm:pt modelId="{60B08EC7-CB7B-4C24-AEB4-EA8DB6D7210A}" type="pres">
      <dgm:prSet presAssocID="{C26A8C53-1205-498F-82A9-F49B4B46CD73}" presName="connSite" presStyleLbl="node1" presStyleIdx="0" presStyleCnt="4"/>
      <dgm:spPr/>
    </dgm:pt>
    <dgm:pt modelId="{5BA75538-9F43-48AB-920D-3F53C2FE16E0}" type="pres">
      <dgm:prSet presAssocID="{C26A8C53-1205-498F-82A9-F49B4B46CD73}" presName="visible" presStyleLbl="node1" presStyleIdx="0" presStyleCnt="4" custScaleX="84502" custScaleY="84502" custLinFactNeighborX="-14610"/>
      <dgm:spPr>
        <a:solidFill>
          <a:srgbClr val="FFC000"/>
        </a:solidFill>
      </dgm:spPr>
      <dgm:t>
        <a:bodyPr/>
        <a:lstStyle/>
        <a:p>
          <a:endParaRPr lang="en-US"/>
        </a:p>
      </dgm:t>
    </dgm:pt>
    <dgm:pt modelId="{6C526C70-E04A-486D-B9F1-AE23975373C4}" type="pres">
      <dgm:prSet presAssocID="{38FFA32E-6A25-495C-A94B-E42B648D0F50}" presName="Name25" presStyleLbl="parChTrans1D1" presStyleIdx="0" presStyleCnt="3"/>
      <dgm:spPr/>
      <dgm:t>
        <a:bodyPr/>
        <a:lstStyle/>
        <a:p>
          <a:endParaRPr lang="en-US"/>
        </a:p>
      </dgm:t>
    </dgm:pt>
    <dgm:pt modelId="{15EDB427-AA70-43BD-ADFF-F90189E226A2}" type="pres">
      <dgm:prSet presAssocID="{78032654-5F9C-400D-A5EA-4E5846B60F34}" presName="node" presStyleCnt="0"/>
      <dgm:spPr/>
    </dgm:pt>
    <dgm:pt modelId="{2DAC7815-79F4-41E6-BE30-53E6574B46D3}" type="pres">
      <dgm:prSet presAssocID="{78032654-5F9C-400D-A5EA-4E5846B60F34}" presName="parentNode" presStyleLbl="node1" presStyleIdx="1" presStyleCnt="4" custScaleX="103594" custScaleY="103594">
        <dgm:presLayoutVars>
          <dgm:chMax val="1"/>
          <dgm:bulletEnabled val="1"/>
        </dgm:presLayoutVars>
      </dgm:prSet>
      <dgm:spPr/>
      <dgm:t>
        <a:bodyPr/>
        <a:lstStyle/>
        <a:p>
          <a:endParaRPr lang="en-US"/>
        </a:p>
      </dgm:t>
    </dgm:pt>
    <dgm:pt modelId="{4BF66840-C9B4-4048-A338-AF1FFD3618DC}" type="pres">
      <dgm:prSet presAssocID="{78032654-5F9C-400D-A5EA-4E5846B60F34}" presName="childNode" presStyleLbl="revTx" presStyleIdx="0" presStyleCnt="3">
        <dgm:presLayoutVars>
          <dgm:bulletEnabled val="1"/>
        </dgm:presLayoutVars>
      </dgm:prSet>
      <dgm:spPr/>
      <dgm:t>
        <a:bodyPr/>
        <a:lstStyle/>
        <a:p>
          <a:endParaRPr lang="en-US"/>
        </a:p>
      </dgm:t>
    </dgm:pt>
    <dgm:pt modelId="{D580A678-66AC-4F6E-B639-6CA28C01C29C}" type="pres">
      <dgm:prSet presAssocID="{A5E55EB7-496C-4FFC-92AA-B0047DD26042}" presName="Name25" presStyleLbl="parChTrans1D1" presStyleIdx="1" presStyleCnt="3"/>
      <dgm:spPr/>
      <dgm:t>
        <a:bodyPr/>
        <a:lstStyle/>
        <a:p>
          <a:endParaRPr lang="en-US"/>
        </a:p>
      </dgm:t>
    </dgm:pt>
    <dgm:pt modelId="{DE210AD4-7FFD-4FF5-995F-3E2BC4C1F4C6}" type="pres">
      <dgm:prSet presAssocID="{1C85BD6C-9099-41D8-93A8-5DBE3DC473D7}" presName="node" presStyleCnt="0"/>
      <dgm:spPr/>
    </dgm:pt>
    <dgm:pt modelId="{DCEF4F0F-60D9-4B85-B452-4CE369C9F131}" type="pres">
      <dgm:prSet presAssocID="{1C85BD6C-9099-41D8-93A8-5DBE3DC473D7}" presName="parentNode" presStyleLbl="node1" presStyleIdx="2" presStyleCnt="4" custScaleX="112555" custScaleY="113947" custLinFactNeighborX="23429" custLinFactNeighborY="-2093">
        <dgm:presLayoutVars>
          <dgm:chMax val="1"/>
          <dgm:bulletEnabled val="1"/>
        </dgm:presLayoutVars>
      </dgm:prSet>
      <dgm:spPr/>
      <dgm:t>
        <a:bodyPr/>
        <a:lstStyle/>
        <a:p>
          <a:endParaRPr lang="en-US"/>
        </a:p>
      </dgm:t>
    </dgm:pt>
    <dgm:pt modelId="{81A67463-333A-4675-A6FB-86E1195F51D8}" type="pres">
      <dgm:prSet presAssocID="{1C85BD6C-9099-41D8-93A8-5DBE3DC473D7}" presName="childNode" presStyleLbl="revTx" presStyleIdx="1" presStyleCnt="3">
        <dgm:presLayoutVars>
          <dgm:bulletEnabled val="1"/>
        </dgm:presLayoutVars>
      </dgm:prSet>
      <dgm:spPr/>
      <dgm:t>
        <a:bodyPr/>
        <a:lstStyle/>
        <a:p>
          <a:endParaRPr lang="en-US"/>
        </a:p>
      </dgm:t>
    </dgm:pt>
    <dgm:pt modelId="{C97B0101-A997-4123-A79B-12B9E949AD03}" type="pres">
      <dgm:prSet presAssocID="{3996592C-968D-40F3-A068-B79E3785BF61}" presName="Name25" presStyleLbl="parChTrans1D1" presStyleIdx="2" presStyleCnt="3"/>
      <dgm:spPr/>
      <dgm:t>
        <a:bodyPr/>
        <a:lstStyle/>
        <a:p>
          <a:endParaRPr lang="en-US"/>
        </a:p>
      </dgm:t>
    </dgm:pt>
    <dgm:pt modelId="{C48CBE54-FBD4-493B-9752-A3A6621C140D}" type="pres">
      <dgm:prSet presAssocID="{067B63B8-15B3-4157-A708-78B7CDB81143}" presName="node" presStyleCnt="0"/>
      <dgm:spPr/>
    </dgm:pt>
    <dgm:pt modelId="{BD9DEE9F-FB39-4D55-9129-46DF442C7866}" type="pres">
      <dgm:prSet presAssocID="{067B63B8-15B3-4157-A708-78B7CDB81143}" presName="parentNode" presStyleLbl="node1" presStyleIdx="3" presStyleCnt="4" custScaleX="105616" custScaleY="105813" custLinFactNeighborX="1632" custLinFactNeighborY="-1439">
        <dgm:presLayoutVars>
          <dgm:chMax val="1"/>
          <dgm:bulletEnabled val="1"/>
        </dgm:presLayoutVars>
      </dgm:prSet>
      <dgm:spPr/>
      <dgm:t>
        <a:bodyPr/>
        <a:lstStyle/>
        <a:p>
          <a:endParaRPr lang="en-US"/>
        </a:p>
      </dgm:t>
    </dgm:pt>
    <dgm:pt modelId="{5C8329CF-32D2-4D95-BAC3-48129F41771C}" type="pres">
      <dgm:prSet presAssocID="{067B63B8-15B3-4157-A708-78B7CDB81143}" presName="childNode" presStyleLbl="revTx" presStyleIdx="2" presStyleCnt="3">
        <dgm:presLayoutVars>
          <dgm:bulletEnabled val="1"/>
        </dgm:presLayoutVars>
      </dgm:prSet>
      <dgm:spPr/>
      <dgm:t>
        <a:bodyPr/>
        <a:lstStyle/>
        <a:p>
          <a:endParaRPr lang="en-US"/>
        </a:p>
      </dgm:t>
    </dgm:pt>
  </dgm:ptLst>
  <dgm:cxnLst>
    <dgm:cxn modelId="{19080BBE-6539-4B42-B659-6375657ACD16}" srcId="{1C85BD6C-9099-41D8-93A8-5DBE3DC473D7}" destId="{39E13E09-B7DB-41E4-B40A-FB747A5E7D0F}" srcOrd="0" destOrd="0" parTransId="{53A660E8-63FC-40A4-AB2B-8AFEAF835468}" sibTransId="{FC1DB6A9-FC01-48A9-A349-A9FE95C46935}"/>
    <dgm:cxn modelId="{E33241F2-B54D-4CBC-A41C-1DD17941D470}" type="presOf" srcId="{4939FD49-92E2-487B-9EDF-264EEC37A8CB}" destId="{4BF66840-C9B4-4048-A338-AF1FFD3618DC}" srcOrd="0" destOrd="0" presId="urn:microsoft.com/office/officeart/2005/8/layout/radial2"/>
    <dgm:cxn modelId="{E3EC8ACC-C77B-4021-B969-CB120D76B377}" type="presOf" srcId="{067B63B8-15B3-4157-A708-78B7CDB81143}" destId="{BD9DEE9F-FB39-4D55-9129-46DF442C7866}" srcOrd="0" destOrd="0" presId="urn:microsoft.com/office/officeart/2005/8/layout/radial2"/>
    <dgm:cxn modelId="{2236BE09-C5E4-407D-BCED-738C6807295E}" type="presOf" srcId="{38FFA32E-6A25-495C-A94B-E42B648D0F50}" destId="{6C526C70-E04A-486D-B9F1-AE23975373C4}" srcOrd="0" destOrd="0" presId="urn:microsoft.com/office/officeart/2005/8/layout/radial2"/>
    <dgm:cxn modelId="{633F5825-6045-44F9-9921-F171FC87428D}" type="presOf" srcId="{39E13E09-B7DB-41E4-B40A-FB747A5E7D0F}" destId="{81A67463-333A-4675-A6FB-86E1195F51D8}" srcOrd="0" destOrd="0" presId="urn:microsoft.com/office/officeart/2005/8/layout/radial2"/>
    <dgm:cxn modelId="{17BE8B90-DA36-4EBE-BDE8-430D8F64395A}" type="presOf" srcId="{3996592C-968D-40F3-A068-B79E3785BF61}" destId="{C97B0101-A997-4123-A79B-12B9E949AD03}" srcOrd="0" destOrd="0" presId="urn:microsoft.com/office/officeart/2005/8/layout/radial2"/>
    <dgm:cxn modelId="{C05C3DE5-8BDD-47EE-B9D2-B923F971EE62}" srcId="{067B63B8-15B3-4157-A708-78B7CDB81143}" destId="{23F30401-4C4A-46FE-A281-E5E9A67A97DD}" srcOrd="0" destOrd="0" parTransId="{90A8BD1F-2505-4A87-B6E5-6DD9CC3920F9}" sibTransId="{060F397A-257D-4DDB-B902-4F631BEEA642}"/>
    <dgm:cxn modelId="{C218E0C7-2366-417D-AA8D-08311E873C7A}" type="presOf" srcId="{A5E55EB7-496C-4FFC-92AA-B0047DD26042}" destId="{D580A678-66AC-4F6E-B639-6CA28C01C29C}" srcOrd="0" destOrd="0" presId="urn:microsoft.com/office/officeart/2005/8/layout/radial2"/>
    <dgm:cxn modelId="{2B245480-6F18-4B5A-B9BF-E16BBC0DFF61}" type="presOf" srcId="{1C85BD6C-9099-41D8-93A8-5DBE3DC473D7}" destId="{DCEF4F0F-60D9-4B85-B452-4CE369C9F131}" srcOrd="0" destOrd="0" presId="urn:microsoft.com/office/officeart/2005/8/layout/radial2"/>
    <dgm:cxn modelId="{C3480D45-B065-4FFE-94D1-FD8C480545DB}" type="presOf" srcId="{23F30401-4C4A-46FE-A281-E5E9A67A97DD}" destId="{5C8329CF-32D2-4D95-BAC3-48129F41771C}" srcOrd="0" destOrd="0" presId="urn:microsoft.com/office/officeart/2005/8/layout/radial2"/>
    <dgm:cxn modelId="{0067BA9F-817C-42F6-A724-C5C536E1111A}" srcId="{C26A8C53-1205-498F-82A9-F49B4B46CD73}" destId="{067B63B8-15B3-4157-A708-78B7CDB81143}" srcOrd="2" destOrd="0" parTransId="{3996592C-968D-40F3-A068-B79E3785BF61}" sibTransId="{4AB7B48D-78D3-4EB0-B005-4EB890E86A8B}"/>
    <dgm:cxn modelId="{206E4396-4074-4110-8255-11EFFD78DBD0}" srcId="{C26A8C53-1205-498F-82A9-F49B4B46CD73}" destId="{78032654-5F9C-400D-A5EA-4E5846B60F34}" srcOrd="0" destOrd="0" parTransId="{38FFA32E-6A25-495C-A94B-E42B648D0F50}" sibTransId="{3EBF8783-407E-404B-B061-E38ACC0BB3D4}"/>
    <dgm:cxn modelId="{0799AC4C-57BB-464D-A2B2-230ED06C3859}" srcId="{78032654-5F9C-400D-A5EA-4E5846B60F34}" destId="{4939FD49-92E2-487B-9EDF-264EEC37A8CB}" srcOrd="0" destOrd="0" parTransId="{119C5B4D-E0CA-4523-AEB8-66B10B19B36B}" sibTransId="{7A3F9ECA-D21D-40EA-9A73-CA1A85124E3A}"/>
    <dgm:cxn modelId="{DE16EF2F-DEEF-4BCA-B6CD-A4A8A5F335A2}" type="presOf" srcId="{C26A8C53-1205-498F-82A9-F49B4B46CD73}" destId="{FC1CF700-1945-46A3-8951-26BA0DD1FE60}" srcOrd="0" destOrd="0" presId="urn:microsoft.com/office/officeart/2005/8/layout/radial2"/>
    <dgm:cxn modelId="{DE86B482-D2B9-4D35-A095-0AC4E2BF0025}" type="presOf" srcId="{78032654-5F9C-400D-A5EA-4E5846B60F34}" destId="{2DAC7815-79F4-41E6-BE30-53E6574B46D3}" srcOrd="0" destOrd="0" presId="urn:microsoft.com/office/officeart/2005/8/layout/radial2"/>
    <dgm:cxn modelId="{8D73B5A4-7068-4C1F-A3E5-492FB93F2895}" srcId="{C26A8C53-1205-498F-82A9-F49B4B46CD73}" destId="{1C85BD6C-9099-41D8-93A8-5DBE3DC473D7}" srcOrd="1" destOrd="0" parTransId="{A5E55EB7-496C-4FFC-92AA-B0047DD26042}" sibTransId="{3CDE4E3F-46DC-4EFA-98D4-50E216FC78AE}"/>
    <dgm:cxn modelId="{210B32F4-9611-439A-81D5-E327D4C78E07}" type="presParOf" srcId="{FC1CF700-1945-46A3-8951-26BA0DD1FE60}" destId="{FD11A4F0-D12F-4306-9932-870B1C6FC023}" srcOrd="0" destOrd="0" presId="urn:microsoft.com/office/officeart/2005/8/layout/radial2"/>
    <dgm:cxn modelId="{C7A5BF9B-2D1B-4DD6-8EF4-E5784E62AFBE}" type="presParOf" srcId="{FD11A4F0-D12F-4306-9932-870B1C6FC023}" destId="{5B39ECC0-6699-4082-B540-6AFBEE1320FE}" srcOrd="0" destOrd="0" presId="urn:microsoft.com/office/officeart/2005/8/layout/radial2"/>
    <dgm:cxn modelId="{2027EE5A-5C3C-4D91-ADCD-A22FAF143A7F}" type="presParOf" srcId="{5B39ECC0-6699-4082-B540-6AFBEE1320FE}" destId="{60B08EC7-CB7B-4C24-AEB4-EA8DB6D7210A}" srcOrd="0" destOrd="0" presId="urn:microsoft.com/office/officeart/2005/8/layout/radial2"/>
    <dgm:cxn modelId="{EE5F461E-E6E4-4F76-9D0A-C471139CCAF5}" type="presParOf" srcId="{5B39ECC0-6699-4082-B540-6AFBEE1320FE}" destId="{5BA75538-9F43-48AB-920D-3F53C2FE16E0}" srcOrd="1" destOrd="0" presId="urn:microsoft.com/office/officeart/2005/8/layout/radial2"/>
    <dgm:cxn modelId="{68F9D04E-480D-42E4-8717-C4B6C15E8E19}" type="presParOf" srcId="{FD11A4F0-D12F-4306-9932-870B1C6FC023}" destId="{6C526C70-E04A-486D-B9F1-AE23975373C4}" srcOrd="1" destOrd="0" presId="urn:microsoft.com/office/officeart/2005/8/layout/radial2"/>
    <dgm:cxn modelId="{752BE507-4519-49C0-B091-2FB48858901C}" type="presParOf" srcId="{FD11A4F0-D12F-4306-9932-870B1C6FC023}" destId="{15EDB427-AA70-43BD-ADFF-F90189E226A2}" srcOrd="2" destOrd="0" presId="urn:microsoft.com/office/officeart/2005/8/layout/radial2"/>
    <dgm:cxn modelId="{67BA9816-58B8-4017-A33A-C792C4C9C5B5}" type="presParOf" srcId="{15EDB427-AA70-43BD-ADFF-F90189E226A2}" destId="{2DAC7815-79F4-41E6-BE30-53E6574B46D3}" srcOrd="0" destOrd="0" presId="urn:microsoft.com/office/officeart/2005/8/layout/radial2"/>
    <dgm:cxn modelId="{519A51CC-9C65-482C-A0E8-98C904D4D327}" type="presParOf" srcId="{15EDB427-AA70-43BD-ADFF-F90189E226A2}" destId="{4BF66840-C9B4-4048-A338-AF1FFD3618DC}" srcOrd="1" destOrd="0" presId="urn:microsoft.com/office/officeart/2005/8/layout/radial2"/>
    <dgm:cxn modelId="{C4DD7928-B5F3-4A82-811A-EB1B731F9FB2}" type="presParOf" srcId="{FD11A4F0-D12F-4306-9932-870B1C6FC023}" destId="{D580A678-66AC-4F6E-B639-6CA28C01C29C}" srcOrd="3" destOrd="0" presId="urn:microsoft.com/office/officeart/2005/8/layout/radial2"/>
    <dgm:cxn modelId="{5259911B-222F-4E09-8A26-87BDA179B64B}" type="presParOf" srcId="{FD11A4F0-D12F-4306-9932-870B1C6FC023}" destId="{DE210AD4-7FFD-4FF5-995F-3E2BC4C1F4C6}" srcOrd="4" destOrd="0" presId="urn:microsoft.com/office/officeart/2005/8/layout/radial2"/>
    <dgm:cxn modelId="{3D372F4E-86D1-4B61-958E-7FF35D6BA8F8}" type="presParOf" srcId="{DE210AD4-7FFD-4FF5-995F-3E2BC4C1F4C6}" destId="{DCEF4F0F-60D9-4B85-B452-4CE369C9F131}" srcOrd="0" destOrd="0" presId="urn:microsoft.com/office/officeart/2005/8/layout/radial2"/>
    <dgm:cxn modelId="{3E89A8BF-0844-4B90-8F7B-2EF890AA1C30}" type="presParOf" srcId="{DE210AD4-7FFD-4FF5-995F-3E2BC4C1F4C6}" destId="{81A67463-333A-4675-A6FB-86E1195F51D8}" srcOrd="1" destOrd="0" presId="urn:microsoft.com/office/officeart/2005/8/layout/radial2"/>
    <dgm:cxn modelId="{8A045124-CFBB-4CAA-BAA9-C2B3FF8CE376}" type="presParOf" srcId="{FD11A4F0-D12F-4306-9932-870B1C6FC023}" destId="{C97B0101-A997-4123-A79B-12B9E949AD03}" srcOrd="5" destOrd="0" presId="urn:microsoft.com/office/officeart/2005/8/layout/radial2"/>
    <dgm:cxn modelId="{F2716E23-75A5-45A5-9CF4-6080F2A203C3}" type="presParOf" srcId="{FD11A4F0-D12F-4306-9932-870B1C6FC023}" destId="{C48CBE54-FBD4-493B-9752-A3A6621C140D}" srcOrd="6" destOrd="0" presId="urn:microsoft.com/office/officeart/2005/8/layout/radial2"/>
    <dgm:cxn modelId="{487DFBE5-880E-4E98-AAF9-78487090E236}" type="presParOf" srcId="{C48CBE54-FBD4-493B-9752-A3A6621C140D}" destId="{BD9DEE9F-FB39-4D55-9129-46DF442C7866}" srcOrd="0" destOrd="0" presId="urn:microsoft.com/office/officeart/2005/8/layout/radial2"/>
    <dgm:cxn modelId="{4E0EE6C1-8BCF-458E-A90D-4074181F94DF}" type="presParOf" srcId="{C48CBE54-FBD4-493B-9752-A3A6621C140D}" destId="{5C8329CF-32D2-4D95-BAC3-48129F41771C}" srcOrd="1" destOrd="0" presId="urn:microsoft.com/office/officeart/2005/8/layout/radial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97B0101-A997-4123-A79B-12B9E949AD03}">
      <dsp:nvSpPr>
        <dsp:cNvPr id="0" name=""/>
        <dsp:cNvSpPr/>
      </dsp:nvSpPr>
      <dsp:spPr>
        <a:xfrm rot="2531147">
          <a:off x="2658911" y="3770263"/>
          <a:ext cx="780322" cy="54580"/>
        </a:xfrm>
        <a:custGeom>
          <a:avLst/>
          <a:gdLst/>
          <a:ahLst/>
          <a:cxnLst/>
          <a:rect l="0" t="0" r="0" b="0"/>
          <a:pathLst>
            <a:path>
              <a:moveTo>
                <a:pt x="0" y="27290"/>
              </a:moveTo>
              <a:lnTo>
                <a:pt x="780322" y="2729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580A678-66AC-4F6E-B639-6CA28C01C29C}">
      <dsp:nvSpPr>
        <dsp:cNvPr id="0" name=""/>
        <dsp:cNvSpPr/>
      </dsp:nvSpPr>
      <dsp:spPr>
        <a:xfrm rot="21561803">
          <a:off x="2759938" y="2663551"/>
          <a:ext cx="1155386" cy="54580"/>
        </a:xfrm>
        <a:custGeom>
          <a:avLst/>
          <a:gdLst/>
          <a:ahLst/>
          <a:cxnLst/>
          <a:rect l="0" t="0" r="0" b="0"/>
          <a:pathLst>
            <a:path>
              <a:moveTo>
                <a:pt x="0" y="27290"/>
              </a:moveTo>
              <a:lnTo>
                <a:pt x="1155386" y="2729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C526C70-E04A-486D-B9F1-AE23975373C4}">
      <dsp:nvSpPr>
        <dsp:cNvPr id="0" name=""/>
        <dsp:cNvSpPr/>
      </dsp:nvSpPr>
      <dsp:spPr>
        <a:xfrm rot="19031082">
          <a:off x="2655568" y="1567213"/>
          <a:ext cx="783675" cy="54580"/>
        </a:xfrm>
        <a:custGeom>
          <a:avLst/>
          <a:gdLst/>
          <a:ahLst/>
          <a:cxnLst/>
          <a:rect l="0" t="0" r="0" b="0"/>
          <a:pathLst>
            <a:path>
              <a:moveTo>
                <a:pt x="0" y="27290"/>
              </a:moveTo>
              <a:lnTo>
                <a:pt x="783675" y="2729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BA75538-9F43-48AB-920D-3F53C2FE16E0}">
      <dsp:nvSpPr>
        <dsp:cNvPr id="0" name=""/>
        <dsp:cNvSpPr/>
      </dsp:nvSpPr>
      <dsp:spPr>
        <a:xfrm>
          <a:off x="361723" y="1604350"/>
          <a:ext cx="2206126" cy="2206126"/>
        </a:xfrm>
        <a:prstGeom prst="ellipse">
          <a:avLst/>
        </a:prstGeom>
        <a:solidFill>
          <a:srgbClr val="FFC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DAC7815-79F4-41E6-BE30-53E6574B46D3}">
      <dsp:nvSpPr>
        <dsp:cNvPr id="0" name=""/>
        <dsp:cNvSpPr/>
      </dsp:nvSpPr>
      <dsp:spPr>
        <a:xfrm>
          <a:off x="3118646" y="-34612"/>
          <a:ext cx="1622741" cy="1622741"/>
        </a:xfrm>
        <a:prstGeom prst="ellipse">
          <a:avLst/>
        </a:prstGeom>
        <a:solidFill>
          <a:srgbClr val="00B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t" anchorCtr="0">
          <a:noAutofit/>
        </a:bodyPr>
        <a:lstStyle/>
        <a:p>
          <a:pPr lvl="0" algn="ctr" defTabSz="711200">
            <a:lnSpc>
              <a:spcPct val="90000"/>
            </a:lnSpc>
            <a:spcBef>
              <a:spcPct val="0"/>
            </a:spcBef>
            <a:spcAft>
              <a:spcPct val="35000"/>
            </a:spcAft>
          </a:pPr>
          <a:r>
            <a:rPr lang="en-US" sz="1600" kern="1200" dirty="0" smtClean="0">
              <a:latin typeface="Gotham Medium" panose="02000604030000020004" pitchFamily="50" charset="0"/>
            </a:rPr>
            <a:t>Navigation based </a:t>
          </a:r>
          <a:r>
            <a:rPr lang="en-US" sz="1600" kern="1200" dirty="0" smtClean="0">
              <a:latin typeface="Gotham Light" pitchFamily="50" charset="0"/>
            </a:rPr>
            <a:t>solution</a:t>
          </a:r>
          <a:endParaRPr lang="en-US" sz="1400" kern="1200" dirty="0">
            <a:latin typeface="Gotham Light" pitchFamily="50" charset="0"/>
          </a:endParaRPr>
        </a:p>
      </dsp:txBody>
      <dsp:txXfrm>
        <a:off x="3356291" y="203033"/>
        <a:ext cx="1147451" cy="1147451"/>
      </dsp:txXfrm>
    </dsp:sp>
    <dsp:sp modelId="{4BF66840-C9B4-4048-A338-AF1FFD3618DC}">
      <dsp:nvSpPr>
        <dsp:cNvPr id="0" name=""/>
        <dsp:cNvSpPr/>
      </dsp:nvSpPr>
      <dsp:spPr>
        <a:xfrm>
          <a:off x="4827659" y="-34612"/>
          <a:ext cx="2434111" cy="16227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171450" lvl="1" indent="-171450" algn="l" defTabSz="711200">
            <a:lnSpc>
              <a:spcPct val="90000"/>
            </a:lnSpc>
            <a:spcBef>
              <a:spcPct val="0"/>
            </a:spcBef>
            <a:spcAft>
              <a:spcPct val="15000"/>
            </a:spcAft>
            <a:buChar char="••"/>
          </a:pPr>
          <a:endParaRPr lang="en-US" sz="1600" kern="1200" dirty="0">
            <a:latin typeface="Gotham Medium" panose="02000604030000020004" pitchFamily="50" charset="0"/>
          </a:endParaRPr>
        </a:p>
      </dsp:txBody>
      <dsp:txXfrm>
        <a:off x="4827659" y="-34612"/>
        <a:ext cx="2434111" cy="1622741"/>
      </dsp:txXfrm>
    </dsp:sp>
    <dsp:sp modelId="{DCEF4F0F-60D9-4B85-B452-4CE369C9F131}">
      <dsp:nvSpPr>
        <dsp:cNvPr id="0" name=""/>
        <dsp:cNvSpPr/>
      </dsp:nvSpPr>
      <dsp:spPr>
        <a:xfrm>
          <a:off x="3915235" y="1782170"/>
          <a:ext cx="1763110" cy="1784914"/>
        </a:xfrm>
        <a:prstGeom prst="ellipse">
          <a:avLst/>
        </a:prstGeom>
        <a:solidFill>
          <a:srgbClr val="00B0F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t" anchorCtr="0">
          <a:noAutofit/>
        </a:bodyPr>
        <a:lstStyle/>
        <a:p>
          <a:pPr lvl="0" algn="ctr" defTabSz="666750">
            <a:lnSpc>
              <a:spcPct val="90000"/>
            </a:lnSpc>
            <a:spcBef>
              <a:spcPct val="0"/>
            </a:spcBef>
            <a:spcAft>
              <a:spcPct val="35000"/>
            </a:spcAft>
          </a:pPr>
          <a:r>
            <a:rPr lang="en-US" sz="1500" b="0" kern="1200" dirty="0" smtClean="0">
              <a:latin typeface="Gotham Medium" panose="02000604030000020004" pitchFamily="50" charset="0"/>
            </a:rPr>
            <a:t>Notification based </a:t>
          </a:r>
          <a:r>
            <a:rPr lang="en-US" sz="1600" kern="1200" dirty="0" smtClean="0">
              <a:latin typeface="Gotham Light" pitchFamily="50" charset="0"/>
            </a:rPr>
            <a:t>solution</a:t>
          </a:r>
          <a:endParaRPr lang="en-US" sz="1600" kern="1200" dirty="0">
            <a:latin typeface="Gotham Light" pitchFamily="50" charset="0"/>
          </a:endParaRPr>
        </a:p>
      </dsp:txBody>
      <dsp:txXfrm>
        <a:off x="4173436" y="2043565"/>
        <a:ext cx="1246708" cy="1262124"/>
      </dsp:txXfrm>
    </dsp:sp>
    <dsp:sp modelId="{81A67463-333A-4675-A6FB-86E1195F51D8}">
      <dsp:nvSpPr>
        <dsp:cNvPr id="0" name=""/>
        <dsp:cNvSpPr/>
      </dsp:nvSpPr>
      <dsp:spPr>
        <a:xfrm>
          <a:off x="5589156" y="1782170"/>
          <a:ext cx="2644665" cy="17849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171450" lvl="1" indent="-171450" algn="l" defTabSz="711200">
            <a:lnSpc>
              <a:spcPct val="90000"/>
            </a:lnSpc>
            <a:spcBef>
              <a:spcPct val="0"/>
            </a:spcBef>
            <a:spcAft>
              <a:spcPct val="15000"/>
            </a:spcAft>
            <a:buChar char="••"/>
          </a:pPr>
          <a:endParaRPr lang="en-US" sz="1600" kern="1200" dirty="0">
            <a:latin typeface="Gotham Medium" panose="02000604030000020004" pitchFamily="50" charset="0"/>
          </a:endParaRPr>
        </a:p>
      </dsp:txBody>
      <dsp:txXfrm>
        <a:off x="5589156" y="1782170"/>
        <a:ext cx="2644665" cy="1784914"/>
      </dsp:txXfrm>
    </dsp:sp>
    <dsp:sp modelId="{BD9DEE9F-FB39-4D55-9129-46DF442C7866}">
      <dsp:nvSpPr>
        <dsp:cNvPr id="0" name=""/>
        <dsp:cNvSpPr/>
      </dsp:nvSpPr>
      <dsp:spPr>
        <a:xfrm>
          <a:off x="3124415" y="3786777"/>
          <a:ext cx="1654414" cy="1657500"/>
        </a:xfrm>
        <a:prstGeom prst="ellipse">
          <a:avLst/>
        </a:prstGeom>
        <a:solidFill>
          <a:schemeClr val="bg1">
            <a:lumMod val="50000"/>
            <a:alpha val="34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t" anchorCtr="0">
          <a:noAutofit/>
        </a:bodyPr>
        <a:lstStyle/>
        <a:p>
          <a:pPr lvl="0" algn="ctr" defTabSz="666750">
            <a:lnSpc>
              <a:spcPct val="90000"/>
            </a:lnSpc>
            <a:spcBef>
              <a:spcPct val="0"/>
            </a:spcBef>
            <a:spcAft>
              <a:spcPct val="35000"/>
            </a:spcAft>
          </a:pPr>
          <a:r>
            <a:rPr lang="en-US" sz="1500" b="0" kern="1200" dirty="0" smtClean="0">
              <a:latin typeface="Gotham Medium" panose="02000604030000020004" pitchFamily="50" charset="0"/>
            </a:rPr>
            <a:t>Location based </a:t>
          </a:r>
          <a:r>
            <a:rPr lang="en-US" sz="1600" kern="1200" dirty="0" smtClean="0">
              <a:latin typeface="Gotham Light" pitchFamily="50" charset="0"/>
            </a:rPr>
            <a:t>solution</a:t>
          </a:r>
          <a:endParaRPr lang="en-US" sz="1600" kern="1200" dirty="0">
            <a:latin typeface="Gotham Light" pitchFamily="50" charset="0"/>
          </a:endParaRPr>
        </a:p>
      </dsp:txBody>
      <dsp:txXfrm>
        <a:off x="3366698" y="4029512"/>
        <a:ext cx="1169848" cy="1172030"/>
      </dsp:txXfrm>
    </dsp:sp>
    <dsp:sp modelId="{5C8329CF-32D2-4D95-BAC3-48129F41771C}">
      <dsp:nvSpPr>
        <dsp:cNvPr id="0" name=""/>
        <dsp:cNvSpPr/>
      </dsp:nvSpPr>
      <dsp:spPr>
        <a:xfrm>
          <a:off x="4825509" y="3786777"/>
          <a:ext cx="2481621" cy="1657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171450" lvl="1" indent="-171450" algn="l" defTabSz="711200">
            <a:lnSpc>
              <a:spcPct val="90000"/>
            </a:lnSpc>
            <a:spcBef>
              <a:spcPct val="0"/>
            </a:spcBef>
            <a:spcAft>
              <a:spcPct val="15000"/>
            </a:spcAft>
            <a:buChar char="••"/>
          </a:pPr>
          <a:endParaRPr lang="en-US" sz="1600" kern="1200" dirty="0">
            <a:solidFill>
              <a:schemeClr val="tx1">
                <a:lumMod val="50000"/>
                <a:lumOff val="50000"/>
              </a:schemeClr>
            </a:solidFill>
            <a:latin typeface="Gotham Medium" panose="02000604030000020004" pitchFamily="50" charset="0"/>
          </a:endParaRPr>
        </a:p>
      </dsp:txBody>
      <dsp:txXfrm>
        <a:off x="4825509" y="3786777"/>
        <a:ext cx="2481621" cy="1657500"/>
      </dsp:txXfrm>
    </dsp:sp>
  </dsp:spTree>
</dsp:drawing>
</file>

<file path=ppt/diagrams/layout1.xml><?xml version="1.0" encoding="utf-8"?>
<dgm:layoutDef xmlns:dgm="http://schemas.openxmlformats.org/drawingml/2006/diagram" xmlns:a="http://schemas.openxmlformats.org/drawingml/2006/main" uniqueId="urn:microsoft.com/office/officeart/2005/8/layout/radial2">
  <dgm:title val=""/>
  <dgm:desc val=""/>
  <dgm:catLst>
    <dgm:cat type="relationship" pri="20000"/>
    <dgm:cat type="convert" pri="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ite">
    <dgm:varLst>
      <dgm:chMax val="5"/>
      <dgm:dir/>
      <dgm:animLvl val="ctr"/>
      <dgm:resizeHandles val="exact"/>
    </dgm:varLst>
    <dgm:alg type="composite"/>
    <dgm:shape xmlns:r="http://schemas.openxmlformats.org/officeDocument/2006/relationships" r:blip="">
      <dgm:adjLst/>
    </dgm:shape>
    <dgm:presOf/>
    <dgm:constrLst>
      <dgm:constr type="w" for="ch" forName="cycle" refType="w"/>
      <dgm:constr type="h" for="ch" forName="cycle" refType="h"/>
    </dgm:constrLst>
    <dgm:ruleLst/>
    <dgm:layoutNode name="cycle">
      <dgm:choose name="Name0">
        <dgm:if name="Name1" func="var" arg="dir" op="equ" val="norm">
          <dgm:choose name="Name2">
            <dgm:if name="Name3" axis="ch" ptType="node" func="cnt" op="lte" val="1">
              <dgm:alg type="cycle">
                <dgm:param type="stAng" val="90"/>
                <dgm:param type="spanAng" val="360"/>
                <dgm:param type="ctrShpMap" val="fNode"/>
              </dgm:alg>
            </dgm:if>
            <dgm:if name="Name4" axis="ch" ptType="node" func="cnt" op="equ" val="2">
              <dgm:alg type="cycle">
                <dgm:param type="stAng" val="70"/>
                <dgm:param type="spanAng" val="40"/>
                <dgm:param type="ctrShpMap" val="fNode"/>
              </dgm:alg>
            </dgm:if>
            <dgm:if name="Name5" axis="ch" ptType="node" func="cnt" op="equ" val="3">
              <dgm:alg type="cycle">
                <dgm:param type="stAng" val="60"/>
                <dgm:param type="spanAng" val="60"/>
                <dgm:param type="ctrShpMap" val="fNode"/>
              </dgm:alg>
            </dgm:if>
            <dgm:else name="Name6">
              <dgm:alg type="cycle">
                <dgm:param type="stAng" val="45"/>
                <dgm:param type="spanAng" val="90"/>
                <dgm:param type="ctrShpMap" val="fNode"/>
              </dgm:alg>
            </dgm:else>
          </dgm:choose>
        </dgm:if>
        <dgm:else name="Name7">
          <dgm:choose name="Name8">
            <dgm:if name="Name9" axis="ch" ptType="node" func="cnt" op="lte" val="1">
              <dgm:alg type="cycle">
                <dgm:param type="stAng" val="-90"/>
                <dgm:param type="spanAng" val="-360"/>
                <dgm:param type="ctrShpMap" val="fNode"/>
              </dgm:alg>
            </dgm:if>
            <dgm:if name="Name10" axis="ch" ptType="node" func="cnt" op="equ" val="2">
              <dgm:alg type="cycle">
                <dgm:param type="stAng" val="-70"/>
                <dgm:param type="spanAng" val="-40"/>
                <dgm:param type="ctrShpMap" val="fNode"/>
              </dgm:alg>
            </dgm:if>
            <dgm:if name="Name11" axis="ch" ptType="node" func="cnt" op="equ" val="3">
              <dgm:alg type="cycle">
                <dgm:param type="stAng" val="-60"/>
                <dgm:param type="spanAng" val="-60"/>
                <dgm:param type="ctrShpMap" val="fNode"/>
              </dgm:alg>
            </dgm:if>
            <dgm:else name="Name12">
              <dgm:alg type="cycle">
                <dgm:param type="stAng" val="-45"/>
                <dgm:param type="spanAng" val="-90"/>
                <dgm:param type="ctrShpMap" val="fNode"/>
              </dgm:alg>
            </dgm:else>
          </dgm:choose>
        </dgm:else>
      </dgm:choose>
      <dgm:shape xmlns:r="http://schemas.openxmlformats.org/officeDocument/2006/relationships" r:blip="">
        <dgm:adjLst/>
      </dgm:shape>
      <dgm:presOf/>
      <dgm:constrLst>
        <dgm:constr type="sp" val="20"/>
        <dgm:constr type="w" for="ch" forName="centerShape" refType="w"/>
        <dgm:constr type="w" for="ch" forName="node" refType="w" refFor="ch" refForName="centerShape" fact="1.5"/>
        <dgm:constr type="sibSp" refType="w" refFor="ch" refForName="centerShape" op="equ" fact="0.08"/>
        <dgm:constr type="primFontSz" for="des" forName="parentNode" op="equ" val="65"/>
        <dgm:constr type="secFontSz" for="des" forName="childNode" op="equ" val="65"/>
      </dgm:constrLst>
      <dgm:ruleLst/>
      <dgm:choose name="Name13">
        <dgm:if name="Name14" axis="ch" ptType="node" hideLastTrans="0" func="cnt" op="gte" val="1">
          <dgm:layoutNode name="centerShape" styleLbl="node0">
            <dgm:alg type="composite"/>
            <dgm:shape xmlns:r="http://schemas.openxmlformats.org/officeDocument/2006/relationships" r:blip="">
              <dgm:adjLst/>
            </dgm:shape>
            <dgm:presOf axis="ch" ptType="node" cnt="1"/>
            <dgm:constrLst>
              <dgm:constr type="w" for="ch" forName="connSite" refType="w" fact="0.7"/>
              <dgm:constr type="h" for="ch" forName="connSite" refType="w" fact="0.7"/>
              <dgm:constr type="ctrX" for="ch" forName="connSite" refType="w" fact="0.5"/>
              <dgm:constr type="ctrY" for="ch" forName="connSite" refType="h" fact="0.5"/>
              <dgm:constr type="w" for="ch" forName="visible" refType="w"/>
              <dgm:constr type="h" for="ch" forName="visible" refType="w"/>
              <dgm:constr type="ctrX" for="ch" forName="visible" refType="w" fact="0.5"/>
              <dgm:constr type="ctrY" for="ch" forName="visible" refType="h" fact="0.5"/>
            </dgm:constrLst>
            <dgm:ruleLst/>
            <dgm:layoutNode name="connSite">
              <dgm:alg type="sp"/>
              <dgm:shape xmlns:r="http://schemas.openxmlformats.org/officeDocument/2006/relationships" type="ellipse" r:blip="" hideGeom="1">
                <dgm:adjLst/>
              </dgm:shape>
              <dgm:presOf/>
              <dgm:constrLst/>
              <dgm:ruleLst/>
            </dgm:layoutNode>
            <dgm:layoutNode name="visible">
              <dgm:alg type="sp"/>
              <dgm:shape xmlns:r="http://schemas.openxmlformats.org/officeDocument/2006/relationships" type="ellipse" r:blip="" blipPhldr="1">
                <dgm:adjLst/>
              </dgm:shape>
              <dgm:presOf/>
              <dgm:constrLst/>
              <dgm:ruleLst/>
            </dgm:layoutNode>
          </dgm:layoutNode>
        </dgm:if>
        <dgm:else name="Name15"/>
      </dgm:choose>
      <dgm:forEach name="Name16" axis="ch">
        <dgm:forEach name="Name17" axis="self" ptType="node">
          <dgm:layoutNode name="node">
            <dgm:alg type="composite"/>
            <dgm:shape xmlns:r="http://schemas.openxmlformats.org/officeDocument/2006/relationships" r:blip="">
              <dgm:adjLst/>
            </dgm:shape>
            <dgm:presOf/>
            <dgm:choose name="Name18">
              <dgm:if name="Name19" func="var" arg="dir" op="equ" val="norm">
                <dgm:constrLst>
                  <dgm:constr type="t" for="ch" forName="parentNode"/>
                  <dgm:constr type="l" for="ch" forName="parentNode"/>
                  <dgm:constr type="w" for="ch" forName="parentNode" refType="w" fact="0.4"/>
                  <dgm:constr type="h" for="ch" forName="parentNode" refType="w" refFor="ch" refForName="parentNode" op="equ"/>
                  <dgm:constr type="ctrY" for="ch" forName="childNode" refType="h" refFor="ch" refForName="parentNode" fact="0.5"/>
                  <dgm:constr type="l" for="ch" forName="childNode" refType="w" refFor="ch" refForName="parentNode" op="equ" fact="1.1"/>
                  <dgm:constr type="w" for="ch" forName="childNode" refType="w" fact="0.6"/>
                  <dgm:constr type="h" for="ch" forName="childNode" refType="h" refFor="ch" refForName="parentNode"/>
                </dgm:constrLst>
              </dgm:if>
              <dgm:else name="Name20">
                <dgm:constrLst>
                  <dgm:constr type="t" for="ch" forName="parentNode"/>
                  <dgm:constr type="r" for="ch" forName="parentNode" refType="w"/>
                  <dgm:constr type="w" for="ch" forName="parentNode" refType="w" fact="0.4"/>
                  <dgm:constr type="h" for="ch" forName="parentNode" refType="w" refFor="ch" refForName="parentNode" op="equ"/>
                  <dgm:constr type="ctrY" for="ch" forName="childNode" refType="h" refFor="ch" refForName="parentNode" fact="0.5"/>
                  <dgm:constr type="l" for="ch" forName="childNode"/>
                  <dgm:constr type="w" for="ch" forName="childNode" refType="w" fact="0.6"/>
                  <dgm:constr type="h" for="ch" forName="childNode" refType="h" refFor="ch" refForName="parentNode"/>
                </dgm:constrLst>
              </dgm:else>
            </dgm:choose>
            <dgm:ruleLst/>
            <dgm:layoutNode name="parentNode" styleLbl="node1">
              <dgm:varLst>
                <dgm:chMax val="1"/>
                <dgm:bulletEnabled val="1"/>
              </dgm:varLst>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childNode" styleLbl="revTx" moveWith="parentNode">
              <dgm:varLst>
                <dgm:bulletEnabled val="1"/>
              </dgm:varLst>
              <dgm:alg type="tx">
                <dgm:param type="txAnchorVertCh" val="mid"/>
                <dgm:param type="stBulletLvl" val="1"/>
              </dgm:alg>
              <dgm:choose name="Name21">
                <dgm:if name="Name22" axis="ch" ptType="node" func="cnt" op="gte" val="1">
                  <dgm:shape xmlns:r="http://schemas.openxmlformats.org/officeDocument/2006/relationships" type="rect" r:blip="">
                    <dgm:adjLst/>
                  </dgm:shape>
                </dgm:if>
                <dgm:else name="Name23">
                  <dgm:shape xmlns:r="http://schemas.openxmlformats.org/officeDocument/2006/relationships" type="rect" r:blip="" hideGeom="1">
                    <dgm:adjLst/>
                  </dgm:shape>
                </dgm:else>
              </dgm:choose>
              <dgm:presOf axis="des" ptType="node"/>
              <dgm:constrLst>
                <dgm:constr type="tMarg"/>
                <dgm:constr type="bMarg"/>
                <dgm:constr type="lMarg"/>
                <dgm:constr type="rMarg"/>
              </dgm:constrLst>
              <dgm:ruleLst>
                <dgm:rule type="secFontSz" val="5" fact="NaN" max="NaN"/>
              </dgm:ruleLst>
            </dgm:layoutNode>
          </dgm:layoutNode>
        </dgm:forEach>
        <dgm:forEach name="Name24" axis="self" ptType="parTrans" cnt="1">
          <dgm:layoutNode name="Name25">
            <dgm:alg type="conn">
              <dgm:param type="dim" val="1D"/>
              <dgm:param type="endSty" val="noArr"/>
              <dgm:param type="begPts" val="auto"/>
              <dgm:param type="endPts" val="auto"/>
              <dgm:param type="srcNode" val="connSite"/>
              <dgm:param type="dstNode" val="parentNode"/>
            </dgm:alg>
            <dgm:shape xmlns:r="http://schemas.openxmlformats.org/officeDocument/2006/relationships" type="conn" r:blip="" zOrderOff="-99">
              <dgm:adjLst/>
            </dgm:shape>
            <dgm:presOf axis="self"/>
            <dgm:constrLst>
              <dgm:constr type="connDist"/>
              <dgm:constr type="w" val="1"/>
              <dgm:constr type="h" val="5"/>
              <dgm:constr type="begPad"/>
              <dgm:constr type="endPad"/>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8722" name="Rectangle 2"/>
          <p:cNvSpPr>
            <a:spLocks noGrp="1" noChangeArrowheads="1"/>
          </p:cNvSpPr>
          <p:nvPr>
            <p:ph type="hdr" sz="quarter"/>
          </p:nvPr>
        </p:nvSpPr>
        <p:spPr bwMode="auto">
          <a:xfrm>
            <a:off x="0" y="0"/>
            <a:ext cx="2881313" cy="495300"/>
          </a:xfrm>
          <a:prstGeom prst="rect">
            <a:avLst/>
          </a:prstGeom>
          <a:noFill/>
          <a:ln w="9525">
            <a:noFill/>
            <a:miter lim="800000"/>
            <a:headEnd/>
            <a:tailEnd/>
          </a:ln>
          <a:effectLst/>
        </p:spPr>
        <p:txBody>
          <a:bodyPr vert="horz" wrap="square" lIns="90800" tIns="45400" rIns="90800" bIns="45400" numCol="1" anchor="t" anchorCtr="0" compatLnSpc="1">
            <a:prstTxWarp prst="textNoShape">
              <a:avLst/>
            </a:prstTxWarp>
          </a:bodyPr>
          <a:lstStyle>
            <a:lvl1pPr defTabSz="908050">
              <a:defRPr sz="1200" i="0">
                <a:solidFill>
                  <a:schemeClr val="tx1"/>
                </a:solidFill>
                <a:latin typeface="Times New Roman" pitchFamily="18" charset="0"/>
              </a:defRPr>
            </a:lvl1pPr>
          </a:lstStyle>
          <a:p>
            <a:pPr>
              <a:defRPr/>
            </a:pPr>
            <a:endParaRPr lang="fr-FR"/>
          </a:p>
        </p:txBody>
      </p:sp>
      <p:sp>
        <p:nvSpPr>
          <p:cNvPr id="158723" name="Rectangle 3"/>
          <p:cNvSpPr>
            <a:spLocks noGrp="1" noChangeArrowheads="1"/>
          </p:cNvSpPr>
          <p:nvPr>
            <p:ph type="dt" sz="quarter" idx="1"/>
          </p:nvPr>
        </p:nvSpPr>
        <p:spPr bwMode="auto">
          <a:xfrm>
            <a:off x="3767138" y="0"/>
            <a:ext cx="2881312" cy="495300"/>
          </a:xfrm>
          <a:prstGeom prst="rect">
            <a:avLst/>
          </a:prstGeom>
          <a:noFill/>
          <a:ln w="9525">
            <a:noFill/>
            <a:miter lim="800000"/>
            <a:headEnd/>
            <a:tailEnd/>
          </a:ln>
          <a:effectLst/>
        </p:spPr>
        <p:txBody>
          <a:bodyPr vert="horz" wrap="square" lIns="90800" tIns="45400" rIns="90800" bIns="45400" numCol="1" anchor="t" anchorCtr="0" compatLnSpc="1">
            <a:prstTxWarp prst="textNoShape">
              <a:avLst/>
            </a:prstTxWarp>
          </a:bodyPr>
          <a:lstStyle>
            <a:lvl1pPr algn="r" defTabSz="908050">
              <a:defRPr sz="1200" i="0">
                <a:solidFill>
                  <a:schemeClr val="tx1"/>
                </a:solidFill>
                <a:latin typeface="Times New Roman" pitchFamily="18" charset="0"/>
              </a:defRPr>
            </a:lvl1pPr>
          </a:lstStyle>
          <a:p>
            <a:pPr>
              <a:defRPr/>
            </a:pPr>
            <a:endParaRPr lang="fr-FR"/>
          </a:p>
        </p:txBody>
      </p:sp>
      <p:sp>
        <p:nvSpPr>
          <p:cNvPr id="158724" name="Rectangle 4"/>
          <p:cNvSpPr>
            <a:spLocks noGrp="1" noChangeArrowheads="1"/>
          </p:cNvSpPr>
          <p:nvPr>
            <p:ph type="ftr" sz="quarter" idx="2"/>
          </p:nvPr>
        </p:nvSpPr>
        <p:spPr bwMode="auto">
          <a:xfrm>
            <a:off x="0" y="9401175"/>
            <a:ext cx="2881313" cy="495300"/>
          </a:xfrm>
          <a:prstGeom prst="rect">
            <a:avLst/>
          </a:prstGeom>
          <a:noFill/>
          <a:ln w="9525">
            <a:noFill/>
            <a:miter lim="800000"/>
            <a:headEnd/>
            <a:tailEnd/>
          </a:ln>
          <a:effectLst/>
        </p:spPr>
        <p:txBody>
          <a:bodyPr vert="horz" wrap="square" lIns="90800" tIns="45400" rIns="90800" bIns="45400" numCol="1" anchor="b" anchorCtr="0" compatLnSpc="1">
            <a:prstTxWarp prst="textNoShape">
              <a:avLst/>
            </a:prstTxWarp>
          </a:bodyPr>
          <a:lstStyle>
            <a:lvl1pPr defTabSz="908050">
              <a:defRPr sz="1200" i="0">
                <a:solidFill>
                  <a:schemeClr val="tx1"/>
                </a:solidFill>
                <a:latin typeface="Times New Roman" pitchFamily="18" charset="0"/>
              </a:defRPr>
            </a:lvl1pPr>
          </a:lstStyle>
          <a:p>
            <a:pPr>
              <a:defRPr/>
            </a:pPr>
            <a:endParaRPr lang="fr-FR"/>
          </a:p>
        </p:txBody>
      </p:sp>
      <p:sp>
        <p:nvSpPr>
          <p:cNvPr id="158725" name="Rectangle 5"/>
          <p:cNvSpPr>
            <a:spLocks noGrp="1" noChangeArrowheads="1"/>
          </p:cNvSpPr>
          <p:nvPr>
            <p:ph type="sldNum" sz="quarter" idx="3"/>
          </p:nvPr>
        </p:nvSpPr>
        <p:spPr bwMode="auto">
          <a:xfrm>
            <a:off x="3767138" y="9401175"/>
            <a:ext cx="2881312" cy="495300"/>
          </a:xfrm>
          <a:prstGeom prst="rect">
            <a:avLst/>
          </a:prstGeom>
          <a:noFill/>
          <a:ln w="9525">
            <a:noFill/>
            <a:miter lim="800000"/>
            <a:headEnd/>
            <a:tailEnd/>
          </a:ln>
          <a:effectLst/>
        </p:spPr>
        <p:txBody>
          <a:bodyPr vert="horz" wrap="square" lIns="90800" tIns="45400" rIns="90800" bIns="45400" numCol="1" anchor="b" anchorCtr="0" compatLnSpc="1">
            <a:prstTxWarp prst="textNoShape">
              <a:avLst/>
            </a:prstTxWarp>
          </a:bodyPr>
          <a:lstStyle>
            <a:lvl1pPr algn="r" defTabSz="908050">
              <a:defRPr sz="1200" i="0">
                <a:solidFill>
                  <a:schemeClr val="tx1"/>
                </a:solidFill>
                <a:latin typeface="Times New Roman" pitchFamily="18" charset="0"/>
              </a:defRPr>
            </a:lvl1pPr>
          </a:lstStyle>
          <a:p>
            <a:pPr>
              <a:defRPr/>
            </a:pPr>
            <a:fld id="{D4094D64-A2EE-4017-ABB4-6B0AEA2FBEEE}" type="slidenum">
              <a:rPr lang="fr-FR"/>
              <a:pPr>
                <a:defRPr/>
              </a:pPr>
              <a:t>‹N°›</a:t>
            </a:fld>
            <a:endParaRPr lang="fr-FR"/>
          </a:p>
        </p:txBody>
      </p:sp>
    </p:spTree>
    <p:extLst>
      <p:ext uri="{BB962C8B-B14F-4D97-AF65-F5344CB8AC3E}">
        <p14:creationId xmlns:p14="http://schemas.microsoft.com/office/powerpoint/2010/main" val="290144694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9938" name="Rectangle 2"/>
          <p:cNvSpPr>
            <a:spLocks noGrp="1" noChangeArrowheads="1"/>
          </p:cNvSpPr>
          <p:nvPr>
            <p:ph type="hdr" sz="quarter"/>
          </p:nvPr>
        </p:nvSpPr>
        <p:spPr bwMode="auto">
          <a:xfrm>
            <a:off x="0" y="0"/>
            <a:ext cx="2881313" cy="495300"/>
          </a:xfrm>
          <a:prstGeom prst="rect">
            <a:avLst/>
          </a:prstGeom>
          <a:noFill/>
          <a:ln w="9525">
            <a:noFill/>
            <a:miter lim="800000"/>
            <a:headEnd/>
            <a:tailEnd/>
          </a:ln>
          <a:effectLst/>
        </p:spPr>
        <p:txBody>
          <a:bodyPr vert="horz" wrap="square" lIns="90800" tIns="45400" rIns="90800" bIns="45400" numCol="1" anchor="t" anchorCtr="0" compatLnSpc="1">
            <a:prstTxWarp prst="textNoShape">
              <a:avLst/>
            </a:prstTxWarp>
          </a:bodyPr>
          <a:lstStyle>
            <a:lvl1pPr defTabSz="908050">
              <a:defRPr sz="1200" i="0">
                <a:solidFill>
                  <a:schemeClr val="tx1"/>
                </a:solidFill>
                <a:latin typeface="Times New Roman" pitchFamily="18" charset="0"/>
              </a:defRPr>
            </a:lvl1pPr>
          </a:lstStyle>
          <a:p>
            <a:pPr>
              <a:defRPr/>
            </a:pPr>
            <a:endParaRPr lang="fr-FR"/>
          </a:p>
        </p:txBody>
      </p:sp>
      <p:sp>
        <p:nvSpPr>
          <p:cNvPr id="39939" name="Rectangle 3"/>
          <p:cNvSpPr>
            <a:spLocks noGrp="1" noChangeArrowheads="1"/>
          </p:cNvSpPr>
          <p:nvPr>
            <p:ph type="dt" idx="1"/>
          </p:nvPr>
        </p:nvSpPr>
        <p:spPr bwMode="auto">
          <a:xfrm>
            <a:off x="3767138" y="0"/>
            <a:ext cx="2881312" cy="495300"/>
          </a:xfrm>
          <a:prstGeom prst="rect">
            <a:avLst/>
          </a:prstGeom>
          <a:noFill/>
          <a:ln w="9525">
            <a:noFill/>
            <a:miter lim="800000"/>
            <a:headEnd/>
            <a:tailEnd/>
          </a:ln>
          <a:effectLst/>
        </p:spPr>
        <p:txBody>
          <a:bodyPr vert="horz" wrap="square" lIns="90800" tIns="45400" rIns="90800" bIns="45400" numCol="1" anchor="t" anchorCtr="0" compatLnSpc="1">
            <a:prstTxWarp prst="textNoShape">
              <a:avLst/>
            </a:prstTxWarp>
          </a:bodyPr>
          <a:lstStyle>
            <a:lvl1pPr algn="r" defTabSz="908050">
              <a:defRPr sz="1200" i="0">
                <a:solidFill>
                  <a:schemeClr val="tx1"/>
                </a:solidFill>
                <a:latin typeface="Times New Roman" pitchFamily="18" charset="0"/>
              </a:defRPr>
            </a:lvl1pPr>
          </a:lstStyle>
          <a:p>
            <a:pPr>
              <a:defRPr/>
            </a:pPr>
            <a:endParaRPr lang="fr-FR"/>
          </a:p>
        </p:txBody>
      </p:sp>
      <p:sp>
        <p:nvSpPr>
          <p:cNvPr id="102404" name="Rectangle 4"/>
          <p:cNvSpPr>
            <a:spLocks noGrp="1" noRot="1" noChangeAspect="1" noChangeArrowheads="1" noTextEdit="1"/>
          </p:cNvSpPr>
          <p:nvPr>
            <p:ph type="sldImg" idx="2"/>
          </p:nvPr>
        </p:nvSpPr>
        <p:spPr bwMode="auto">
          <a:xfrm>
            <a:off x="23813" y="741363"/>
            <a:ext cx="6600825" cy="3713162"/>
          </a:xfrm>
          <a:prstGeom prst="rect">
            <a:avLst/>
          </a:prstGeom>
          <a:noFill/>
          <a:ln w="9525">
            <a:solidFill>
              <a:srgbClr val="000000"/>
            </a:solidFill>
            <a:miter lim="800000"/>
            <a:headEnd/>
            <a:tailEnd/>
          </a:ln>
        </p:spPr>
      </p:sp>
      <p:sp>
        <p:nvSpPr>
          <p:cNvPr id="39941" name="Rectangle 5"/>
          <p:cNvSpPr>
            <a:spLocks noGrp="1" noChangeArrowheads="1"/>
          </p:cNvSpPr>
          <p:nvPr>
            <p:ph type="body" sz="quarter" idx="3"/>
          </p:nvPr>
        </p:nvSpPr>
        <p:spPr bwMode="auto">
          <a:xfrm>
            <a:off x="889000" y="4702175"/>
            <a:ext cx="4870450" cy="4452938"/>
          </a:xfrm>
          <a:prstGeom prst="rect">
            <a:avLst/>
          </a:prstGeom>
          <a:noFill/>
          <a:ln w="9525">
            <a:noFill/>
            <a:miter lim="800000"/>
            <a:headEnd/>
            <a:tailEnd/>
          </a:ln>
          <a:effectLst/>
        </p:spPr>
        <p:txBody>
          <a:bodyPr vert="horz" wrap="square" lIns="90800" tIns="45400" rIns="90800" bIns="45400" numCol="1" anchor="t" anchorCtr="0" compatLnSpc="1">
            <a:prstTxWarp prst="textNoShape">
              <a:avLst/>
            </a:prstTxWarp>
          </a:bodyPr>
          <a:lstStyle/>
          <a:p>
            <a:pPr lvl="0"/>
            <a:r>
              <a:rPr lang="fr-FR" noProof="0" smtClean="0"/>
              <a:t>Cliquez pour modifier les styles du texte du masque</a:t>
            </a:r>
          </a:p>
          <a:p>
            <a:pPr lvl="1"/>
            <a:r>
              <a:rPr lang="fr-FR" noProof="0" smtClean="0"/>
              <a:t>Deuxième niveau</a:t>
            </a:r>
          </a:p>
          <a:p>
            <a:pPr lvl="2"/>
            <a:r>
              <a:rPr lang="fr-FR" noProof="0" smtClean="0"/>
              <a:t>Troisième niveau</a:t>
            </a:r>
          </a:p>
          <a:p>
            <a:pPr lvl="3"/>
            <a:r>
              <a:rPr lang="fr-FR" noProof="0" smtClean="0"/>
              <a:t>Quatrième niveau</a:t>
            </a:r>
          </a:p>
          <a:p>
            <a:pPr lvl="4"/>
            <a:r>
              <a:rPr lang="fr-FR" noProof="0" smtClean="0"/>
              <a:t>Cinquième niveau</a:t>
            </a:r>
          </a:p>
        </p:txBody>
      </p:sp>
      <p:sp>
        <p:nvSpPr>
          <p:cNvPr id="39942" name="Rectangle 6"/>
          <p:cNvSpPr>
            <a:spLocks noGrp="1" noChangeArrowheads="1"/>
          </p:cNvSpPr>
          <p:nvPr>
            <p:ph type="ftr" sz="quarter" idx="4"/>
          </p:nvPr>
        </p:nvSpPr>
        <p:spPr bwMode="auto">
          <a:xfrm>
            <a:off x="0" y="9401175"/>
            <a:ext cx="2881313" cy="495300"/>
          </a:xfrm>
          <a:prstGeom prst="rect">
            <a:avLst/>
          </a:prstGeom>
          <a:noFill/>
          <a:ln w="9525">
            <a:noFill/>
            <a:miter lim="800000"/>
            <a:headEnd/>
            <a:tailEnd/>
          </a:ln>
          <a:effectLst/>
        </p:spPr>
        <p:txBody>
          <a:bodyPr vert="horz" wrap="square" lIns="90800" tIns="45400" rIns="90800" bIns="45400" numCol="1" anchor="b" anchorCtr="0" compatLnSpc="1">
            <a:prstTxWarp prst="textNoShape">
              <a:avLst/>
            </a:prstTxWarp>
          </a:bodyPr>
          <a:lstStyle>
            <a:lvl1pPr defTabSz="908050">
              <a:defRPr sz="1200" i="0">
                <a:solidFill>
                  <a:schemeClr val="tx1"/>
                </a:solidFill>
                <a:latin typeface="Times New Roman" pitchFamily="18" charset="0"/>
              </a:defRPr>
            </a:lvl1pPr>
          </a:lstStyle>
          <a:p>
            <a:pPr>
              <a:defRPr/>
            </a:pPr>
            <a:endParaRPr lang="fr-FR"/>
          </a:p>
        </p:txBody>
      </p:sp>
      <p:sp>
        <p:nvSpPr>
          <p:cNvPr id="39943" name="Rectangle 7"/>
          <p:cNvSpPr>
            <a:spLocks noGrp="1" noChangeArrowheads="1"/>
          </p:cNvSpPr>
          <p:nvPr>
            <p:ph type="sldNum" sz="quarter" idx="5"/>
          </p:nvPr>
        </p:nvSpPr>
        <p:spPr bwMode="auto">
          <a:xfrm>
            <a:off x="3767138" y="9401175"/>
            <a:ext cx="2881312" cy="495300"/>
          </a:xfrm>
          <a:prstGeom prst="rect">
            <a:avLst/>
          </a:prstGeom>
          <a:noFill/>
          <a:ln w="9525">
            <a:noFill/>
            <a:miter lim="800000"/>
            <a:headEnd/>
            <a:tailEnd/>
          </a:ln>
          <a:effectLst/>
        </p:spPr>
        <p:txBody>
          <a:bodyPr vert="horz" wrap="square" lIns="90800" tIns="45400" rIns="90800" bIns="45400" numCol="1" anchor="b" anchorCtr="0" compatLnSpc="1">
            <a:prstTxWarp prst="textNoShape">
              <a:avLst/>
            </a:prstTxWarp>
          </a:bodyPr>
          <a:lstStyle>
            <a:lvl1pPr algn="r" defTabSz="908050">
              <a:defRPr sz="1200" i="0">
                <a:solidFill>
                  <a:schemeClr val="tx1"/>
                </a:solidFill>
                <a:latin typeface="Times New Roman" pitchFamily="18" charset="0"/>
              </a:defRPr>
            </a:lvl1pPr>
          </a:lstStyle>
          <a:p>
            <a:pPr>
              <a:defRPr/>
            </a:pPr>
            <a:fld id="{317114FF-FCCF-4EFD-A16D-7AF369D2AD37}" type="slidenum">
              <a:rPr lang="fr-FR"/>
              <a:pPr>
                <a:defRPr/>
              </a:pPr>
              <a:t>‹N°›</a:t>
            </a:fld>
            <a:endParaRPr lang="fr-FR"/>
          </a:p>
        </p:txBody>
      </p:sp>
    </p:spTree>
    <p:extLst>
      <p:ext uri="{BB962C8B-B14F-4D97-AF65-F5344CB8AC3E}">
        <p14:creationId xmlns:p14="http://schemas.microsoft.com/office/powerpoint/2010/main" val="294016540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10"/>
          </p:nvPr>
        </p:nvSpPr>
        <p:spPr/>
        <p:txBody>
          <a:bodyPr/>
          <a:lstStyle/>
          <a:p>
            <a:fld id="{E2B6CF86-BA5E-449F-A49B-E0339813F3B9}" type="slidenum">
              <a:rPr lang="en-US" smtClean="0"/>
              <a:t>1</a:t>
            </a:fld>
            <a:endParaRPr lang="en-US"/>
          </a:p>
        </p:txBody>
      </p:sp>
    </p:spTree>
    <p:extLst>
      <p:ext uri="{BB962C8B-B14F-4D97-AF65-F5344CB8AC3E}">
        <p14:creationId xmlns:p14="http://schemas.microsoft.com/office/powerpoint/2010/main" val="41695823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740B55F6-9180-4A0B-B5CE-7A1AC47F9737}" type="slidenum">
              <a:rPr lang="fr-FR" smtClean="0"/>
              <a:pPr/>
              <a:t>12</a:t>
            </a:fld>
            <a:endParaRPr lang="fr-FR"/>
          </a:p>
        </p:txBody>
      </p:sp>
    </p:spTree>
    <p:extLst>
      <p:ext uri="{BB962C8B-B14F-4D97-AF65-F5344CB8AC3E}">
        <p14:creationId xmlns:p14="http://schemas.microsoft.com/office/powerpoint/2010/main" val="40087010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740B55F6-9180-4A0B-B5CE-7A1AC47F9737}" type="slidenum">
              <a:rPr lang="fr-FR" smtClean="0"/>
              <a:pPr/>
              <a:t>13</a:t>
            </a:fld>
            <a:endParaRPr lang="fr-FR"/>
          </a:p>
        </p:txBody>
      </p:sp>
    </p:spTree>
    <p:extLst>
      <p:ext uri="{BB962C8B-B14F-4D97-AF65-F5344CB8AC3E}">
        <p14:creationId xmlns:p14="http://schemas.microsoft.com/office/powerpoint/2010/main" val="6424184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740B55F6-9180-4A0B-B5CE-7A1AC47F9737}" type="slidenum">
              <a:rPr lang="fr-FR" smtClean="0"/>
              <a:pPr/>
              <a:t>15</a:t>
            </a:fld>
            <a:endParaRPr lang="fr-FR"/>
          </a:p>
        </p:txBody>
      </p:sp>
    </p:spTree>
    <p:extLst>
      <p:ext uri="{BB962C8B-B14F-4D97-AF65-F5344CB8AC3E}">
        <p14:creationId xmlns:p14="http://schemas.microsoft.com/office/powerpoint/2010/main" val="9192712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buClr>
                <a:schemeClr val="tx1">
                  <a:lumMod val="75000"/>
                  <a:lumOff val="25000"/>
                </a:schemeClr>
              </a:buClr>
            </a:pPr>
            <a:r>
              <a:rPr lang="fr-FR" dirty="0" smtClean="0">
                <a:solidFill>
                  <a:schemeClr val="tx1">
                    <a:lumMod val="75000"/>
                    <a:lumOff val="25000"/>
                  </a:schemeClr>
                </a:solidFill>
              </a:rPr>
              <a:t>Identifier et protéger les périmètres qui constituent votre système d'automatisme et de supervision</a:t>
            </a:r>
          </a:p>
          <a:p>
            <a:pPr>
              <a:buClr>
                <a:schemeClr val="tx1">
                  <a:lumMod val="75000"/>
                  <a:lumOff val="25000"/>
                </a:schemeClr>
              </a:buClr>
            </a:pPr>
            <a:r>
              <a:rPr lang="fr-FR" dirty="0" smtClean="0">
                <a:solidFill>
                  <a:schemeClr val="tx1">
                    <a:lumMod val="75000"/>
                    <a:lumOff val="25000"/>
                  </a:schemeClr>
                </a:solidFill>
              </a:rPr>
              <a:t>Limiter l’impact d’une intrusion. La bonne politique consiste à poser des barrières, retarder les intrusions</a:t>
            </a:r>
          </a:p>
          <a:p>
            <a:pPr>
              <a:buClr>
                <a:schemeClr val="tx1">
                  <a:lumMod val="75000"/>
                  <a:lumOff val="25000"/>
                </a:schemeClr>
              </a:buClr>
            </a:pPr>
            <a:r>
              <a:rPr lang="fr-FR" dirty="0" smtClean="0">
                <a:solidFill>
                  <a:schemeClr val="tx1">
                    <a:lumMod val="75000"/>
                    <a:lumOff val="25000"/>
                  </a:schemeClr>
                </a:solidFill>
              </a:rPr>
              <a:t>Surveillance de vos installations en mettant en place des dispositifs de détection des intrusions et de surveillance</a:t>
            </a:r>
          </a:p>
          <a:p>
            <a:pPr>
              <a:buClr>
                <a:schemeClr val="tx1">
                  <a:lumMod val="75000"/>
                  <a:lumOff val="25000"/>
                </a:schemeClr>
              </a:buClr>
            </a:pPr>
            <a:r>
              <a:rPr lang="fr-FR" dirty="0" smtClean="0">
                <a:solidFill>
                  <a:schemeClr val="tx1">
                    <a:lumMod val="75000"/>
                    <a:lumOff val="25000"/>
                  </a:schemeClr>
                </a:solidFill>
              </a:rPr>
              <a:t>P.R.A / P.C.A (plans de reprise et plans de continuité d'activité) pour prévoir les conditions de remise en état de marche des composants du système après incident</a:t>
            </a:r>
          </a:p>
          <a:p>
            <a:endParaRPr lang="fr-FR" dirty="0"/>
          </a:p>
        </p:txBody>
      </p:sp>
      <p:sp>
        <p:nvSpPr>
          <p:cNvPr id="4" name="Espace réservé du numéro de diapositive 3"/>
          <p:cNvSpPr>
            <a:spLocks noGrp="1"/>
          </p:cNvSpPr>
          <p:nvPr>
            <p:ph type="sldNum" sz="quarter" idx="10"/>
          </p:nvPr>
        </p:nvSpPr>
        <p:spPr/>
        <p:txBody>
          <a:bodyPr/>
          <a:lstStyle/>
          <a:p>
            <a:pPr>
              <a:defRPr/>
            </a:pPr>
            <a:fld id="{317114FF-FCCF-4EFD-A16D-7AF369D2AD37}" type="slidenum">
              <a:rPr lang="fr-FR" smtClean="0"/>
              <a:pPr>
                <a:defRPr/>
              </a:pPr>
              <a:t>17</a:t>
            </a:fld>
            <a:endParaRPr lang="fr-FR"/>
          </a:p>
        </p:txBody>
      </p:sp>
    </p:spTree>
    <p:extLst>
      <p:ext uri="{BB962C8B-B14F-4D97-AF65-F5344CB8AC3E}">
        <p14:creationId xmlns:p14="http://schemas.microsoft.com/office/powerpoint/2010/main" val="34896385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sz="1200" kern="1200" dirty="0" smtClean="0">
                <a:solidFill>
                  <a:schemeClr val="tx1"/>
                </a:solidFill>
                <a:effectLst/>
                <a:latin typeface="+mn-lt"/>
                <a:ea typeface="+mn-ea"/>
                <a:cs typeface="+mn-cs"/>
              </a:rPr>
              <a:t>Despite all the efforts made, our products may be subject to vulnerabilities    that could endanger the systems in which they are integrated.</a:t>
            </a:r>
            <a:endParaRPr lang="fr-F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In order to minimize the impact of these vulnerabilities, ARC </a:t>
            </a:r>
            <a:r>
              <a:rPr lang="en-US" sz="1200" kern="1200" dirty="0" err="1" smtClean="0">
                <a:solidFill>
                  <a:schemeClr val="tx1"/>
                </a:solidFill>
                <a:effectLst/>
                <a:latin typeface="+mn-lt"/>
                <a:ea typeface="+mn-ea"/>
                <a:cs typeface="+mn-cs"/>
              </a:rPr>
              <a:t>Informatique</a:t>
            </a:r>
            <a:r>
              <a:rPr lang="en-US" sz="1200" kern="1200" dirty="0" smtClean="0">
                <a:solidFill>
                  <a:schemeClr val="tx1"/>
                </a:solidFill>
                <a:effectLst/>
                <a:latin typeface="+mn-lt"/>
                <a:ea typeface="+mn-ea"/>
                <a:cs typeface="+mn-cs"/>
              </a:rPr>
              <a:t> is implementing transparent practices in regard to its customers, authorities and the general public.</a:t>
            </a:r>
            <a:endParaRPr lang="fr-F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t>
            </a:r>
            <a:endParaRPr lang="fr-F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In practice, and beyond our product design phases, we commit to:</a:t>
            </a:r>
            <a:endParaRPr lang="fr-F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1. Provide our expertise to our customers and partners to help them implement secure solutions,</a:t>
            </a:r>
            <a:endParaRPr lang="fr-F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2. Ensure active monitoring and tracking notifications about our products,</a:t>
            </a:r>
            <a:endParaRPr lang="fr-F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3. To coordinate our actions with the CERT network - Computer Emergency Response Teams - and the actors of computer security that adhere to these commitments and CERT recommendations </a:t>
            </a:r>
            <a:endParaRPr lang="fr-F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4. Communicate seamlessly on known vulnerabilities of our products with security alerts - Issues either discovered internally or by third parties,</a:t>
            </a:r>
            <a:endParaRPr lang="fr-F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5. In case of alert, provide safety bulletins to provide information as quickly as possible to our customers to reduce immediate risks,</a:t>
            </a:r>
            <a:endParaRPr lang="fr-F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6. Take advantage of feedback to design safer products.</a:t>
            </a:r>
            <a:endParaRPr lang="fr-FR" sz="1200" kern="1200" dirty="0" smtClean="0">
              <a:solidFill>
                <a:schemeClr val="tx1"/>
              </a:solidFill>
              <a:effectLst/>
              <a:latin typeface="+mn-lt"/>
              <a:ea typeface="+mn-ea"/>
              <a:cs typeface="+mn-cs"/>
            </a:endParaRPr>
          </a:p>
        </p:txBody>
      </p:sp>
      <p:sp>
        <p:nvSpPr>
          <p:cNvPr id="4" name="Espace réservé du numéro de diapositive 3"/>
          <p:cNvSpPr>
            <a:spLocks noGrp="1"/>
          </p:cNvSpPr>
          <p:nvPr>
            <p:ph type="sldNum" sz="quarter" idx="10"/>
          </p:nvPr>
        </p:nvSpPr>
        <p:spPr/>
        <p:txBody>
          <a:bodyPr/>
          <a:lstStyle/>
          <a:p>
            <a:fld id="{E2B6CF86-BA5E-449F-A49B-E0339813F3B9}" type="slidenum">
              <a:rPr lang="en-US" smtClean="0"/>
              <a:t>19</a:t>
            </a:fld>
            <a:endParaRPr lang="en-US" dirty="0"/>
          </a:p>
        </p:txBody>
      </p:sp>
    </p:spTree>
    <p:extLst>
      <p:ext uri="{BB962C8B-B14F-4D97-AF65-F5344CB8AC3E}">
        <p14:creationId xmlns:p14="http://schemas.microsoft.com/office/powerpoint/2010/main" val="39246474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a:defRPr/>
            </a:pPr>
            <a:fld id="{317114FF-FCCF-4EFD-A16D-7AF369D2AD37}" type="slidenum">
              <a:rPr lang="fr-FR" smtClean="0"/>
              <a:pPr>
                <a:defRPr/>
              </a:pPr>
              <a:t>20</a:t>
            </a:fld>
            <a:endParaRPr lang="fr-FR"/>
          </a:p>
        </p:txBody>
      </p:sp>
    </p:spTree>
    <p:extLst>
      <p:ext uri="{BB962C8B-B14F-4D97-AF65-F5344CB8AC3E}">
        <p14:creationId xmlns:p14="http://schemas.microsoft.com/office/powerpoint/2010/main" val="4013916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a:defRPr/>
            </a:pPr>
            <a:fld id="{317114FF-FCCF-4EFD-A16D-7AF369D2AD37}" type="slidenum">
              <a:rPr lang="fr-FR" smtClean="0"/>
              <a:pPr>
                <a:defRPr/>
              </a:pPr>
              <a:t>22</a:t>
            </a:fld>
            <a:endParaRPr lang="fr-FR"/>
          </a:p>
        </p:txBody>
      </p:sp>
    </p:spTree>
    <p:extLst>
      <p:ext uri="{BB962C8B-B14F-4D97-AF65-F5344CB8AC3E}">
        <p14:creationId xmlns:p14="http://schemas.microsoft.com/office/powerpoint/2010/main" val="13859751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a:defRPr/>
            </a:pPr>
            <a:fld id="{317114FF-FCCF-4EFD-A16D-7AF369D2AD37}" type="slidenum">
              <a:rPr lang="fr-FR" smtClean="0"/>
              <a:pPr>
                <a:defRPr/>
              </a:pPr>
              <a:t>23</a:t>
            </a:fld>
            <a:endParaRPr lang="fr-FR"/>
          </a:p>
        </p:txBody>
      </p:sp>
    </p:spTree>
    <p:extLst>
      <p:ext uri="{BB962C8B-B14F-4D97-AF65-F5344CB8AC3E}">
        <p14:creationId xmlns:p14="http://schemas.microsoft.com/office/powerpoint/2010/main" val="29355874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a:defRPr/>
            </a:pPr>
            <a:fld id="{317114FF-FCCF-4EFD-A16D-7AF369D2AD37}" type="slidenum">
              <a:rPr lang="fr-FR" smtClean="0"/>
              <a:pPr>
                <a:defRPr/>
              </a:pPr>
              <a:t>24</a:t>
            </a:fld>
            <a:endParaRPr lang="fr-FR"/>
          </a:p>
        </p:txBody>
      </p:sp>
    </p:spTree>
    <p:extLst>
      <p:ext uri="{BB962C8B-B14F-4D97-AF65-F5344CB8AC3E}">
        <p14:creationId xmlns:p14="http://schemas.microsoft.com/office/powerpoint/2010/main" val="10313374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a:defRPr/>
            </a:pPr>
            <a:fld id="{317114FF-FCCF-4EFD-A16D-7AF369D2AD37}" type="slidenum">
              <a:rPr lang="fr-FR" smtClean="0"/>
              <a:pPr>
                <a:defRPr/>
              </a:pPr>
              <a:t>25</a:t>
            </a:fld>
            <a:endParaRPr lang="fr-FR"/>
          </a:p>
        </p:txBody>
      </p:sp>
    </p:spTree>
    <p:extLst>
      <p:ext uri="{BB962C8B-B14F-4D97-AF65-F5344CB8AC3E}">
        <p14:creationId xmlns:p14="http://schemas.microsoft.com/office/powerpoint/2010/main" val="23540850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noProof="0"/>
          </a:p>
        </p:txBody>
      </p:sp>
      <p:sp>
        <p:nvSpPr>
          <p:cNvPr id="4" name="Espace réservé du numéro de diapositive 3"/>
          <p:cNvSpPr>
            <a:spLocks noGrp="1"/>
          </p:cNvSpPr>
          <p:nvPr>
            <p:ph type="sldNum" sz="quarter" idx="10"/>
          </p:nvPr>
        </p:nvSpPr>
        <p:spPr/>
        <p:txBody>
          <a:bodyPr/>
          <a:lstStyle/>
          <a:p>
            <a:fld id="{E2B6CF86-BA5E-449F-A49B-E0339813F3B9}" type="slidenum">
              <a:rPr lang="en-US" smtClean="0"/>
              <a:t>2</a:t>
            </a:fld>
            <a:endParaRPr lang="en-US"/>
          </a:p>
        </p:txBody>
      </p:sp>
    </p:spTree>
    <p:extLst>
      <p:ext uri="{BB962C8B-B14F-4D97-AF65-F5344CB8AC3E}">
        <p14:creationId xmlns:p14="http://schemas.microsoft.com/office/powerpoint/2010/main" val="16827982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a:defRPr/>
            </a:pPr>
            <a:fld id="{317114FF-FCCF-4EFD-A16D-7AF369D2AD37}" type="slidenum">
              <a:rPr lang="fr-FR" smtClean="0"/>
              <a:pPr>
                <a:defRPr/>
              </a:pPr>
              <a:t>26</a:t>
            </a:fld>
            <a:endParaRPr lang="fr-FR"/>
          </a:p>
        </p:txBody>
      </p:sp>
    </p:spTree>
    <p:extLst>
      <p:ext uri="{BB962C8B-B14F-4D97-AF65-F5344CB8AC3E}">
        <p14:creationId xmlns:p14="http://schemas.microsoft.com/office/powerpoint/2010/main" val="34310938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3813" y="741363"/>
            <a:ext cx="6600825" cy="3713162"/>
          </a:xfrm>
        </p:spPr>
      </p:sp>
      <p:sp>
        <p:nvSpPr>
          <p:cNvPr id="3" name="Espace réservé des commentaires 2"/>
          <p:cNvSpPr>
            <a:spLocks noGrp="1"/>
          </p:cNvSpPr>
          <p:nvPr>
            <p:ph type="body" idx="1"/>
          </p:nvPr>
        </p:nvSpPr>
        <p:spPr/>
        <p:txBody>
          <a:bodyPr>
            <a:normAutofit/>
          </a:bodyPr>
          <a:lstStyle/>
          <a:p>
            <a:r>
              <a:rPr lang="fr-FR" dirty="0" smtClean="0"/>
              <a:t>The </a:t>
            </a:r>
            <a:r>
              <a:rPr lang="fr-FR" dirty="0" err="1" smtClean="0"/>
              <a:t>offer</a:t>
            </a:r>
            <a:r>
              <a:rPr lang="fr-FR" dirty="0" smtClean="0"/>
              <a:t> </a:t>
            </a:r>
            <a:r>
              <a:rPr lang="fr-FR" dirty="0" err="1" smtClean="0"/>
              <a:t>is</a:t>
            </a:r>
            <a:r>
              <a:rPr lang="fr-FR" dirty="0" smtClean="0"/>
              <a:t> </a:t>
            </a:r>
            <a:r>
              <a:rPr lang="fr-FR" dirty="0" err="1" smtClean="0"/>
              <a:t>built</a:t>
            </a:r>
            <a:r>
              <a:rPr lang="fr-FR" dirty="0" smtClean="0"/>
              <a:t> </a:t>
            </a:r>
            <a:r>
              <a:rPr lang="fr-FR" dirty="0" err="1" smtClean="0"/>
              <a:t>around</a:t>
            </a:r>
            <a:r>
              <a:rPr lang="fr-FR" dirty="0" smtClean="0"/>
              <a:t> 3 solutions </a:t>
            </a:r>
            <a:r>
              <a:rPr lang="fr-FR" dirty="0" err="1" smtClean="0"/>
              <a:t>covering</a:t>
            </a:r>
            <a:r>
              <a:rPr lang="fr-FR" baseline="0" dirty="0" smtClean="0"/>
              <a:t> </a:t>
            </a:r>
            <a:r>
              <a:rPr lang="fr-FR" baseline="0" dirty="0" err="1" smtClean="0"/>
              <a:t>different</a:t>
            </a:r>
            <a:r>
              <a:rPr lang="fr-FR" baseline="0" dirty="0" smtClean="0"/>
              <a:t> </a:t>
            </a:r>
            <a:r>
              <a:rPr lang="fr-FR" baseline="0" dirty="0" err="1" smtClean="0"/>
              <a:t>contexts</a:t>
            </a:r>
            <a:endParaRPr lang="fr-FR" baseline="0" dirty="0" smtClean="0"/>
          </a:p>
          <a:p>
            <a:r>
              <a:rPr lang="fr-FR" b="1" baseline="0" dirty="0" smtClean="0"/>
              <a:t>Navigation </a:t>
            </a:r>
            <a:r>
              <a:rPr lang="fr-FR" b="1" baseline="0" dirty="0" err="1" smtClean="0"/>
              <a:t>based</a:t>
            </a:r>
            <a:r>
              <a:rPr lang="fr-FR" b="1" baseline="0" dirty="0" smtClean="0"/>
              <a:t> solution</a:t>
            </a:r>
            <a:r>
              <a:rPr lang="fr-FR" baseline="0" dirty="0" smtClean="0"/>
              <a:t>:</a:t>
            </a:r>
          </a:p>
          <a:p>
            <a:r>
              <a:rPr lang="fr-FR" baseline="0" dirty="0" err="1" smtClean="0"/>
              <a:t>Remote</a:t>
            </a:r>
            <a:r>
              <a:rPr lang="fr-FR" baseline="0" dirty="0" smtClean="0"/>
              <a:t> monitoring and control of the </a:t>
            </a:r>
            <a:r>
              <a:rPr lang="fr-FR" baseline="0" dirty="0" err="1" smtClean="0"/>
              <a:t>PcVue</a:t>
            </a:r>
            <a:r>
              <a:rPr lang="fr-FR" baseline="0" dirty="0" smtClean="0"/>
              <a:t> </a:t>
            </a:r>
            <a:r>
              <a:rPr lang="fr-FR" baseline="0" dirty="0" err="1" smtClean="0"/>
              <a:t>project</a:t>
            </a:r>
            <a:r>
              <a:rPr lang="fr-FR" baseline="0" dirty="0" smtClean="0"/>
              <a:t> </a:t>
            </a:r>
            <a:r>
              <a:rPr lang="fr-FR" baseline="0" dirty="0" err="1" smtClean="0"/>
              <a:t>using</a:t>
            </a:r>
            <a:r>
              <a:rPr lang="fr-FR" baseline="0" dirty="0" smtClean="0"/>
              <a:t> </a:t>
            </a:r>
            <a:r>
              <a:rPr lang="fr-FR" baseline="0" dirty="0" err="1" smtClean="0"/>
              <a:t>manual</a:t>
            </a:r>
            <a:r>
              <a:rPr lang="fr-FR" baseline="0" dirty="0" smtClean="0"/>
              <a:t> user navigation </a:t>
            </a:r>
            <a:r>
              <a:rPr lang="fr-FR" baseline="0" dirty="0" err="1" smtClean="0"/>
              <a:t>thru</a:t>
            </a:r>
            <a:r>
              <a:rPr lang="fr-FR" baseline="0" dirty="0" smtClean="0"/>
              <a:t> </a:t>
            </a:r>
            <a:r>
              <a:rPr lang="fr-FR" baseline="0" dirty="0" err="1" smtClean="0"/>
              <a:t>mimics</a:t>
            </a:r>
            <a:endParaRPr lang="fr-FR" baseline="0" dirty="0" smtClean="0"/>
          </a:p>
          <a:p>
            <a:r>
              <a:rPr lang="fr-FR" baseline="0" dirty="0" smtClean="0"/>
              <a:t>This </a:t>
            </a:r>
            <a:r>
              <a:rPr lang="fr-FR" baseline="0" dirty="0" err="1" smtClean="0"/>
              <a:t>could</a:t>
            </a:r>
            <a:r>
              <a:rPr lang="fr-FR" baseline="0" dirty="0" smtClean="0"/>
              <a:t> </a:t>
            </a:r>
            <a:r>
              <a:rPr lang="fr-FR" baseline="0" dirty="0" err="1" smtClean="0"/>
              <a:t>be</a:t>
            </a:r>
            <a:r>
              <a:rPr lang="fr-FR" baseline="0" dirty="0" smtClean="0"/>
              <a:t> </a:t>
            </a:r>
            <a:r>
              <a:rPr lang="fr-FR" baseline="0" dirty="0" err="1" smtClean="0"/>
              <a:t>done</a:t>
            </a:r>
            <a:r>
              <a:rPr lang="fr-FR" baseline="0" dirty="0" smtClean="0"/>
              <a:t> </a:t>
            </a:r>
            <a:r>
              <a:rPr lang="fr-FR" baseline="0" dirty="0" err="1" smtClean="0"/>
              <a:t>either</a:t>
            </a:r>
            <a:r>
              <a:rPr lang="fr-FR" baseline="0" dirty="0" smtClean="0"/>
              <a:t> </a:t>
            </a:r>
            <a:r>
              <a:rPr lang="fr-FR" baseline="0" dirty="0" err="1" smtClean="0"/>
              <a:t>with</a:t>
            </a:r>
            <a:r>
              <a:rPr lang="fr-FR" baseline="0" dirty="0" smtClean="0"/>
              <a:t> </a:t>
            </a:r>
            <a:r>
              <a:rPr lang="fr-FR" baseline="0" dirty="0" err="1" smtClean="0"/>
              <a:t>WebVue</a:t>
            </a:r>
            <a:r>
              <a:rPr lang="fr-FR" baseline="0" dirty="0" smtClean="0"/>
              <a:t> as a mobile </a:t>
            </a:r>
            <a:r>
              <a:rPr lang="fr-FR" baseline="0" dirty="0" err="1" smtClean="0"/>
              <a:t>app</a:t>
            </a:r>
            <a:r>
              <a:rPr lang="fr-FR" baseline="0" dirty="0" smtClean="0"/>
              <a:t> or a web client or a </a:t>
            </a:r>
            <a:r>
              <a:rPr lang="fr-FR" baseline="0" dirty="0" err="1" smtClean="0"/>
              <a:t>remote</a:t>
            </a:r>
            <a:r>
              <a:rPr lang="fr-FR" baseline="0" dirty="0" smtClean="0"/>
              <a:t> client (RDS)</a:t>
            </a:r>
          </a:p>
          <a:p>
            <a:r>
              <a:rPr lang="fr-FR" b="1" baseline="0" dirty="0" err="1" smtClean="0"/>
              <a:t>Situational</a:t>
            </a:r>
            <a:r>
              <a:rPr lang="fr-FR" b="1" baseline="0" dirty="0" smtClean="0"/>
              <a:t> </a:t>
            </a:r>
            <a:r>
              <a:rPr lang="fr-FR" b="1" baseline="0" dirty="0" err="1" smtClean="0"/>
              <a:t>awareness</a:t>
            </a:r>
            <a:r>
              <a:rPr lang="fr-FR" b="1" baseline="0" dirty="0" smtClean="0"/>
              <a:t> </a:t>
            </a:r>
            <a:r>
              <a:rPr lang="fr-FR" b="1" baseline="0" dirty="0" err="1" smtClean="0"/>
              <a:t>based</a:t>
            </a:r>
            <a:r>
              <a:rPr lang="fr-FR" b="1" baseline="0" dirty="0" smtClean="0"/>
              <a:t> solution</a:t>
            </a:r>
            <a:r>
              <a:rPr lang="fr-FR" baseline="0" dirty="0" smtClean="0"/>
              <a:t>: </a:t>
            </a:r>
          </a:p>
          <a:p>
            <a:r>
              <a:rPr lang="fr-FR" baseline="0" dirty="0" smtClean="0"/>
              <a:t>A solution </a:t>
            </a:r>
            <a:r>
              <a:rPr lang="fr-FR" baseline="0" dirty="0" err="1" smtClean="0"/>
              <a:t>based</a:t>
            </a:r>
            <a:r>
              <a:rPr lang="fr-FR" baseline="0" dirty="0" smtClean="0"/>
              <a:t> on </a:t>
            </a:r>
            <a:r>
              <a:rPr lang="fr-FR" baseline="0" dirty="0" err="1" smtClean="0"/>
              <a:t>alarm</a:t>
            </a:r>
            <a:r>
              <a:rPr lang="fr-FR" baseline="0" dirty="0" smtClean="0"/>
              <a:t> notification for </a:t>
            </a:r>
            <a:r>
              <a:rPr lang="fr-FR" baseline="0" dirty="0" err="1" smtClean="0"/>
              <a:t>immediate</a:t>
            </a:r>
            <a:r>
              <a:rPr lang="fr-FR" baseline="0" dirty="0" smtClean="0"/>
              <a:t> action (</a:t>
            </a:r>
            <a:r>
              <a:rPr lang="fr-FR" baseline="0" dirty="0" err="1" smtClean="0"/>
              <a:t>acknoledgment</a:t>
            </a:r>
            <a:r>
              <a:rPr lang="fr-FR" baseline="0" dirty="0" smtClean="0"/>
              <a:t>, set values, </a:t>
            </a:r>
            <a:r>
              <a:rPr lang="fr-FR" baseline="0" dirty="0" err="1" smtClean="0"/>
              <a:t>send</a:t>
            </a:r>
            <a:r>
              <a:rPr lang="fr-FR" baseline="0" dirty="0" smtClean="0"/>
              <a:t> command,…)</a:t>
            </a:r>
          </a:p>
          <a:p>
            <a:r>
              <a:rPr lang="fr-FR" baseline="0" dirty="0" err="1" smtClean="0"/>
              <a:t>Allows</a:t>
            </a:r>
            <a:r>
              <a:rPr lang="fr-FR" baseline="0" dirty="0" smtClean="0"/>
              <a:t> to monitor and control key data of the </a:t>
            </a:r>
            <a:r>
              <a:rPr lang="fr-FR" baseline="0" dirty="0" err="1" smtClean="0"/>
              <a:t>process</a:t>
            </a:r>
            <a:endParaRPr lang="fr-FR" baseline="0" dirty="0" smtClean="0"/>
          </a:p>
          <a:p>
            <a:r>
              <a:rPr lang="fr-FR" b="1" baseline="0" dirty="0" smtClean="0"/>
              <a:t>Location </a:t>
            </a:r>
            <a:r>
              <a:rPr lang="fr-FR" b="1" baseline="0" dirty="0" err="1" smtClean="0"/>
              <a:t>based</a:t>
            </a:r>
            <a:r>
              <a:rPr lang="fr-FR" b="1" baseline="0" dirty="0" smtClean="0"/>
              <a:t> solutions</a:t>
            </a:r>
            <a:r>
              <a:rPr lang="fr-FR" baseline="0" dirty="0" smtClean="0"/>
              <a:t>:</a:t>
            </a:r>
          </a:p>
          <a:p>
            <a:r>
              <a:rPr lang="fr-FR" baseline="0" dirty="0" smtClean="0"/>
              <a:t>A solution to </a:t>
            </a:r>
            <a:r>
              <a:rPr lang="fr-FR" baseline="0" dirty="0" err="1" smtClean="0"/>
              <a:t>provide</a:t>
            </a:r>
            <a:r>
              <a:rPr lang="fr-FR" baseline="0" dirty="0" smtClean="0"/>
              <a:t> the mobile user </a:t>
            </a:r>
            <a:r>
              <a:rPr lang="fr-FR" baseline="0" dirty="0" err="1" smtClean="0"/>
              <a:t>with</a:t>
            </a:r>
            <a:r>
              <a:rPr lang="fr-FR" baseline="0" dirty="0" smtClean="0"/>
              <a:t> pertinent info </a:t>
            </a:r>
            <a:r>
              <a:rPr lang="fr-FR" baseline="0" dirty="0" err="1" smtClean="0"/>
              <a:t>depending</a:t>
            </a:r>
            <a:r>
              <a:rPr lang="fr-FR" baseline="0" dirty="0" smtClean="0"/>
              <a:t> on </a:t>
            </a:r>
            <a:r>
              <a:rPr lang="fr-FR" baseline="0" dirty="0" err="1" smtClean="0"/>
              <a:t>his</a:t>
            </a:r>
            <a:r>
              <a:rPr lang="fr-FR" baseline="0" dirty="0" smtClean="0"/>
              <a:t> location and </a:t>
            </a:r>
            <a:r>
              <a:rPr lang="fr-FR" baseline="0" dirty="0" err="1" smtClean="0"/>
              <a:t>his</a:t>
            </a:r>
            <a:r>
              <a:rPr lang="fr-FR" baseline="0" dirty="0" smtClean="0"/>
              <a:t> </a:t>
            </a:r>
            <a:r>
              <a:rPr lang="fr-FR" baseline="0" dirty="0" err="1" smtClean="0"/>
              <a:t>role</a:t>
            </a:r>
            <a:endParaRPr lang="fr-FR" dirty="0"/>
          </a:p>
        </p:txBody>
      </p:sp>
      <p:sp>
        <p:nvSpPr>
          <p:cNvPr id="4" name="Espace réservé du numéro de diapositive 3"/>
          <p:cNvSpPr>
            <a:spLocks noGrp="1"/>
          </p:cNvSpPr>
          <p:nvPr>
            <p:ph type="sldNum" sz="quarter" idx="10"/>
          </p:nvPr>
        </p:nvSpPr>
        <p:spPr/>
        <p:txBody>
          <a:bodyPr/>
          <a:lstStyle/>
          <a:p>
            <a:fld id="{740B55F6-9180-4A0B-B5CE-7A1AC47F9737}" type="slidenum">
              <a:rPr lang="fr-FR" smtClean="0"/>
              <a:pPr/>
              <a:t>28</a:t>
            </a:fld>
            <a:endParaRPr lang="fr-FR"/>
          </a:p>
        </p:txBody>
      </p:sp>
    </p:spTree>
    <p:extLst>
      <p:ext uri="{BB962C8B-B14F-4D97-AF65-F5344CB8AC3E}">
        <p14:creationId xmlns:p14="http://schemas.microsoft.com/office/powerpoint/2010/main" val="34513503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E2B6CF86-BA5E-449F-A49B-E0339813F3B9}" type="slidenum">
              <a:rPr lang="en-US" smtClean="0"/>
              <a:t>29</a:t>
            </a:fld>
            <a:endParaRPr lang="en-US"/>
          </a:p>
        </p:txBody>
      </p:sp>
    </p:spTree>
    <p:extLst>
      <p:ext uri="{BB962C8B-B14F-4D97-AF65-F5344CB8AC3E}">
        <p14:creationId xmlns:p14="http://schemas.microsoft.com/office/powerpoint/2010/main" val="128734872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a:t>Better user experience</a:t>
            </a:r>
          </a:p>
          <a:p>
            <a:pPr marL="457200" marR="0" lvl="1" indent="0" algn="l" defTabSz="914400" rtl="0" eaLnBrk="1" fontAlgn="auto" latinLnBrk="0" hangingPunct="1">
              <a:lnSpc>
                <a:spcPct val="100000"/>
              </a:lnSpc>
              <a:spcBef>
                <a:spcPts val="0"/>
              </a:spcBef>
              <a:spcAft>
                <a:spcPts val="0"/>
              </a:spcAft>
              <a:buClrTx/>
              <a:buSzTx/>
              <a:buFontTx/>
              <a:buNone/>
              <a:tabLst/>
              <a:defRPr/>
            </a:pPr>
            <a:r>
              <a:rPr lang="en-US"/>
              <a:t>More responsive because event-driven/</a:t>
            </a:r>
            <a:r>
              <a:rPr lang="en-US" sz="1200">
                <a:solidFill>
                  <a:schemeClr val="tx1">
                    <a:lumMod val="85000"/>
                    <a:lumOff val="15000"/>
                  </a:schemeClr>
                </a:solidFill>
              </a:rPr>
              <a:t>Fast and flowy navigation</a:t>
            </a:r>
          </a:p>
          <a:p>
            <a:pPr lvl="1"/>
            <a:r>
              <a:rPr lang="en-US"/>
              <a:t>Multi-tab</a:t>
            </a:r>
          </a:p>
          <a:p>
            <a:pPr lvl="1"/>
            <a:r>
              <a:rPr lang="en-US"/>
              <a:t>Cross-browser support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User context &amp; session variables: True multi-user capacity, even for internal variables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Open API: Can integrate symbols and mimics in its own apps or web-portals</a:t>
            </a:r>
          </a:p>
          <a:p>
            <a:endParaRPr lang="en-US" noProof="0"/>
          </a:p>
        </p:txBody>
      </p:sp>
      <p:sp>
        <p:nvSpPr>
          <p:cNvPr id="4" name="Espace réservé du numéro de diapositive 3"/>
          <p:cNvSpPr>
            <a:spLocks noGrp="1"/>
          </p:cNvSpPr>
          <p:nvPr>
            <p:ph type="sldNum" sz="quarter" idx="10"/>
          </p:nvPr>
        </p:nvSpPr>
        <p:spPr/>
        <p:txBody>
          <a:bodyPr/>
          <a:lstStyle/>
          <a:p>
            <a:fld id="{E2B6CF86-BA5E-449F-A49B-E0339813F3B9}" type="slidenum">
              <a:rPr lang="en-US" smtClean="0"/>
              <a:t>31</a:t>
            </a:fld>
            <a:endParaRPr lang="en-US"/>
          </a:p>
        </p:txBody>
      </p:sp>
    </p:spTree>
    <p:extLst>
      <p:ext uri="{BB962C8B-B14F-4D97-AF65-F5344CB8AC3E}">
        <p14:creationId xmlns:p14="http://schemas.microsoft.com/office/powerpoint/2010/main" val="351037267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b="1" dirty="0" smtClean="0"/>
              <a:t>UX for </a:t>
            </a:r>
            <a:r>
              <a:rPr lang="fr-FR" b="1" dirty="0" err="1" smtClean="0"/>
              <a:t>better</a:t>
            </a:r>
            <a:r>
              <a:rPr lang="fr-FR" b="1" dirty="0" smtClean="0"/>
              <a:t> </a:t>
            </a:r>
            <a:r>
              <a:rPr lang="fr-FR" b="1" dirty="0" err="1" smtClean="0"/>
              <a:t>efficiency</a:t>
            </a:r>
            <a:r>
              <a:rPr lang="fr-FR" b="1" dirty="0" smtClean="0"/>
              <a:t> : </a:t>
            </a:r>
            <a:r>
              <a:rPr lang="fr-FR" b="1" dirty="0" err="1" smtClean="0"/>
              <a:t>flowy</a:t>
            </a:r>
            <a:r>
              <a:rPr lang="fr-FR" b="1" dirty="0" smtClean="0"/>
              <a:t> and </a:t>
            </a:r>
            <a:r>
              <a:rPr lang="fr-FR" b="1" dirty="0" err="1" smtClean="0"/>
              <a:t>smooth</a:t>
            </a:r>
            <a:r>
              <a:rPr lang="fr-FR" b="1" dirty="0" smtClean="0"/>
              <a:t> interfaces</a:t>
            </a:r>
          </a:p>
          <a:p>
            <a:endParaRPr lang="fr-FR" b="1" dirty="0" smtClean="0"/>
          </a:p>
          <a:p>
            <a:r>
              <a:rPr lang="fr-FR" b="1" dirty="0" err="1" smtClean="0"/>
              <a:t>Easy</a:t>
            </a:r>
            <a:r>
              <a:rPr lang="fr-FR" b="1" dirty="0" smtClean="0"/>
              <a:t> to </a:t>
            </a:r>
            <a:r>
              <a:rPr lang="fr-FR" b="1" dirty="0" err="1" smtClean="0"/>
              <a:t>deploy</a:t>
            </a:r>
            <a:r>
              <a:rPr lang="fr-FR" b="1" dirty="0" smtClean="0"/>
              <a:t>, </a:t>
            </a:r>
            <a:r>
              <a:rPr lang="fr-FR" b="1" dirty="0" err="1" smtClean="0"/>
              <a:t>Zero</a:t>
            </a:r>
            <a:r>
              <a:rPr lang="fr-FR" b="1" dirty="0" smtClean="0"/>
              <a:t> installation</a:t>
            </a:r>
          </a:p>
          <a:p>
            <a:endParaRPr lang="fr-FR" b="1" dirty="0" smtClean="0"/>
          </a:p>
          <a:p>
            <a:r>
              <a:rPr lang="fr-FR" b="1" dirty="0" smtClean="0"/>
              <a:t>No extra </a:t>
            </a:r>
            <a:r>
              <a:rPr lang="fr-FR" b="1" dirty="0" err="1" smtClean="0"/>
              <a:t>development</a:t>
            </a:r>
            <a:endParaRPr lang="fr-FR" b="1" dirty="0" smtClean="0"/>
          </a:p>
          <a:p>
            <a:endParaRPr lang="fr-FR" b="1" dirty="0" smtClean="0"/>
          </a:p>
          <a:p>
            <a:endParaRPr lang="fr-FR" b="1" dirty="0" smtClean="0"/>
          </a:p>
          <a:p>
            <a:r>
              <a:rPr lang="fr-FR" b="1" dirty="0" smtClean="0"/>
              <a:t>IT </a:t>
            </a:r>
            <a:r>
              <a:rPr lang="fr-FR" b="1" dirty="0" err="1" smtClean="0"/>
              <a:t>friendly</a:t>
            </a:r>
            <a:r>
              <a:rPr lang="fr-FR" b="1" dirty="0" smtClean="0"/>
              <a:t> solutions : </a:t>
            </a:r>
            <a:r>
              <a:rPr lang="fr-FR" b="1" dirty="0" err="1" smtClean="0"/>
              <a:t>secure</a:t>
            </a:r>
            <a:r>
              <a:rPr lang="fr-FR" b="1" dirty="0" smtClean="0"/>
              <a:t> architectures, </a:t>
            </a:r>
            <a:r>
              <a:rPr lang="fr-FR" b="1" dirty="0" err="1" smtClean="0"/>
              <a:t>secure</a:t>
            </a:r>
            <a:r>
              <a:rPr lang="fr-FR" b="1" dirty="0" smtClean="0"/>
              <a:t> communication</a:t>
            </a:r>
          </a:p>
          <a:p>
            <a:endParaRPr lang="fr-FR" b="1" dirty="0" smtClean="0"/>
          </a:p>
          <a:p>
            <a:endParaRPr lang="fr-FR" b="1" dirty="0"/>
          </a:p>
        </p:txBody>
      </p:sp>
      <p:sp>
        <p:nvSpPr>
          <p:cNvPr id="4" name="Espace réservé du numéro de diapositive 3"/>
          <p:cNvSpPr>
            <a:spLocks noGrp="1"/>
          </p:cNvSpPr>
          <p:nvPr>
            <p:ph type="sldNum" sz="quarter" idx="10"/>
          </p:nvPr>
        </p:nvSpPr>
        <p:spPr/>
        <p:txBody>
          <a:bodyPr/>
          <a:lstStyle/>
          <a:p>
            <a:fld id="{E2B6CF86-BA5E-449F-A49B-E0339813F3B9}" type="slidenum">
              <a:rPr lang="en-US" smtClean="0"/>
              <a:t>32</a:t>
            </a:fld>
            <a:endParaRPr lang="en-US"/>
          </a:p>
        </p:txBody>
      </p:sp>
    </p:spTree>
    <p:extLst>
      <p:ext uri="{BB962C8B-B14F-4D97-AF65-F5344CB8AC3E}">
        <p14:creationId xmlns:p14="http://schemas.microsoft.com/office/powerpoint/2010/main" val="329634122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noProof="0"/>
          </a:p>
        </p:txBody>
      </p:sp>
      <p:sp>
        <p:nvSpPr>
          <p:cNvPr id="4" name="Espace réservé du numéro de diapositive 3"/>
          <p:cNvSpPr>
            <a:spLocks noGrp="1"/>
          </p:cNvSpPr>
          <p:nvPr>
            <p:ph type="sldNum" sz="quarter" idx="10"/>
          </p:nvPr>
        </p:nvSpPr>
        <p:spPr/>
        <p:txBody>
          <a:bodyPr/>
          <a:lstStyle/>
          <a:p>
            <a:fld id="{E2B6CF86-BA5E-449F-A49B-E0339813F3B9}" type="slidenum">
              <a:rPr lang="en-US" smtClean="0"/>
              <a:t>33</a:t>
            </a:fld>
            <a:endParaRPr lang="en-US"/>
          </a:p>
        </p:txBody>
      </p:sp>
    </p:spTree>
    <p:extLst>
      <p:ext uri="{BB962C8B-B14F-4D97-AF65-F5344CB8AC3E}">
        <p14:creationId xmlns:p14="http://schemas.microsoft.com/office/powerpoint/2010/main" val="279377704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sz="2400"/>
              <a:t>Web Server components can be installed independently from PcVue</a:t>
            </a:r>
          </a:p>
          <a:p>
            <a:pPr lvl="1"/>
            <a:r>
              <a:rPr lang="en-US" sz="2000"/>
              <a:t>Web Deployment Console – The </a:t>
            </a:r>
            <a:r>
              <a:rPr lang="en-US" sz="2000" err="1"/>
              <a:t>Sysadmin</a:t>
            </a:r>
            <a:r>
              <a:rPr lang="en-US" sz="2000"/>
              <a:t> tool for deploying the PcVue Web Server components</a:t>
            </a:r>
          </a:p>
          <a:p>
            <a:endParaRPr lang="en-US" noProof="0"/>
          </a:p>
        </p:txBody>
      </p:sp>
      <p:sp>
        <p:nvSpPr>
          <p:cNvPr id="4" name="Espace réservé du numéro de diapositive 3"/>
          <p:cNvSpPr>
            <a:spLocks noGrp="1"/>
          </p:cNvSpPr>
          <p:nvPr>
            <p:ph type="sldNum" sz="quarter" idx="10"/>
          </p:nvPr>
        </p:nvSpPr>
        <p:spPr/>
        <p:txBody>
          <a:bodyPr/>
          <a:lstStyle/>
          <a:p>
            <a:fld id="{E2B6CF86-BA5E-449F-A49B-E0339813F3B9}" type="slidenum">
              <a:rPr lang="en-US" smtClean="0"/>
              <a:t>34</a:t>
            </a:fld>
            <a:endParaRPr lang="en-US"/>
          </a:p>
        </p:txBody>
      </p:sp>
    </p:spTree>
    <p:extLst>
      <p:ext uri="{BB962C8B-B14F-4D97-AF65-F5344CB8AC3E}">
        <p14:creationId xmlns:p14="http://schemas.microsoft.com/office/powerpoint/2010/main" val="38390531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noProof="0" dirty="0"/>
          </a:p>
        </p:txBody>
      </p:sp>
      <p:sp>
        <p:nvSpPr>
          <p:cNvPr id="4" name="Espace réservé du numéro de diapositive 3"/>
          <p:cNvSpPr>
            <a:spLocks noGrp="1"/>
          </p:cNvSpPr>
          <p:nvPr>
            <p:ph type="sldNum" sz="quarter" idx="10"/>
          </p:nvPr>
        </p:nvSpPr>
        <p:spPr/>
        <p:txBody>
          <a:bodyPr/>
          <a:lstStyle/>
          <a:p>
            <a:fld id="{E2B6CF86-BA5E-449F-A49B-E0339813F3B9}" type="slidenum">
              <a:rPr lang="en-US" smtClean="0"/>
              <a:t>35</a:t>
            </a:fld>
            <a:endParaRPr lang="en-US"/>
          </a:p>
        </p:txBody>
      </p:sp>
    </p:spTree>
    <p:extLst>
      <p:ext uri="{BB962C8B-B14F-4D97-AF65-F5344CB8AC3E}">
        <p14:creationId xmlns:p14="http://schemas.microsoft.com/office/powerpoint/2010/main" val="358939664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noProof="0"/>
          </a:p>
        </p:txBody>
      </p:sp>
      <p:sp>
        <p:nvSpPr>
          <p:cNvPr id="4" name="Espace réservé du numéro de diapositive 3"/>
          <p:cNvSpPr>
            <a:spLocks noGrp="1"/>
          </p:cNvSpPr>
          <p:nvPr>
            <p:ph type="sldNum" sz="quarter" idx="10"/>
          </p:nvPr>
        </p:nvSpPr>
        <p:spPr/>
        <p:txBody>
          <a:bodyPr/>
          <a:lstStyle/>
          <a:p>
            <a:fld id="{E2B6CF86-BA5E-449F-A49B-E0339813F3B9}" type="slidenum">
              <a:rPr lang="en-US" smtClean="0"/>
              <a:t>36</a:t>
            </a:fld>
            <a:endParaRPr lang="en-US"/>
          </a:p>
        </p:txBody>
      </p:sp>
    </p:spTree>
    <p:extLst>
      <p:ext uri="{BB962C8B-B14F-4D97-AF65-F5344CB8AC3E}">
        <p14:creationId xmlns:p14="http://schemas.microsoft.com/office/powerpoint/2010/main" val="12318712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96838" y="739775"/>
            <a:ext cx="6569075" cy="3695700"/>
          </a:xfrm>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740B55F6-9180-4A0B-B5CE-7A1AC47F9737}" type="slidenum">
              <a:rPr lang="fr-FR" smtClean="0"/>
              <a:pPr/>
              <a:t>37</a:t>
            </a:fld>
            <a:endParaRPr lang="fr-FR" dirty="0"/>
          </a:p>
        </p:txBody>
      </p:sp>
    </p:spTree>
    <p:extLst>
      <p:ext uri="{BB962C8B-B14F-4D97-AF65-F5344CB8AC3E}">
        <p14:creationId xmlns:p14="http://schemas.microsoft.com/office/powerpoint/2010/main" val="34711199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a:defRPr/>
            </a:pPr>
            <a:fld id="{317114FF-FCCF-4EFD-A16D-7AF369D2AD37}" type="slidenum">
              <a:rPr lang="fr-FR" smtClean="0"/>
              <a:pPr>
                <a:defRPr/>
              </a:pPr>
              <a:t>4</a:t>
            </a:fld>
            <a:endParaRPr lang="fr-FR"/>
          </a:p>
        </p:txBody>
      </p:sp>
    </p:spTree>
    <p:extLst>
      <p:ext uri="{BB962C8B-B14F-4D97-AF65-F5344CB8AC3E}">
        <p14:creationId xmlns:p14="http://schemas.microsoft.com/office/powerpoint/2010/main" val="107213985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3813" y="741363"/>
            <a:ext cx="6600825" cy="3713162"/>
          </a:xfrm>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740B55F6-9180-4A0B-B5CE-7A1AC47F9737}" type="slidenum">
              <a:rPr lang="fr-FR" smtClean="0"/>
              <a:pPr/>
              <a:t>38</a:t>
            </a:fld>
            <a:endParaRPr lang="fr-FR"/>
          </a:p>
        </p:txBody>
      </p:sp>
    </p:spTree>
    <p:extLst>
      <p:ext uri="{BB962C8B-B14F-4D97-AF65-F5344CB8AC3E}">
        <p14:creationId xmlns:p14="http://schemas.microsoft.com/office/powerpoint/2010/main" val="147946051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3813" y="741363"/>
            <a:ext cx="6600825" cy="3713162"/>
          </a:xfrm>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740B55F6-9180-4A0B-B5CE-7A1AC47F9737}" type="slidenum">
              <a:rPr lang="fr-FR" smtClean="0"/>
              <a:pPr/>
              <a:t>39</a:t>
            </a:fld>
            <a:endParaRPr lang="fr-FR"/>
          </a:p>
        </p:txBody>
      </p:sp>
    </p:spTree>
    <p:extLst>
      <p:ext uri="{BB962C8B-B14F-4D97-AF65-F5344CB8AC3E}">
        <p14:creationId xmlns:p14="http://schemas.microsoft.com/office/powerpoint/2010/main" val="130471947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96838" y="739775"/>
            <a:ext cx="6569075" cy="3695700"/>
          </a:xfrm>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740B55F6-9180-4A0B-B5CE-7A1AC47F9737}" type="slidenum">
              <a:rPr lang="fr-FR" smtClean="0"/>
              <a:pPr/>
              <a:t>48</a:t>
            </a:fld>
            <a:endParaRPr lang="fr-FR" dirty="0"/>
          </a:p>
        </p:txBody>
      </p:sp>
    </p:spTree>
    <p:extLst>
      <p:ext uri="{BB962C8B-B14F-4D97-AF65-F5344CB8AC3E}">
        <p14:creationId xmlns:p14="http://schemas.microsoft.com/office/powerpoint/2010/main" val="30298041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3813" y="741363"/>
            <a:ext cx="6600825" cy="3713162"/>
          </a:xfrm>
        </p:spPr>
      </p:sp>
      <p:sp>
        <p:nvSpPr>
          <p:cNvPr id="3" name="Espace réservé des commentaires 2"/>
          <p:cNvSpPr>
            <a:spLocks noGrp="1"/>
          </p:cNvSpPr>
          <p:nvPr>
            <p:ph type="body" idx="1"/>
          </p:nvPr>
        </p:nvSpPr>
        <p:spPr/>
        <p:txBody>
          <a:bodyPr>
            <a:normAutofit/>
          </a:bodyPr>
          <a:lstStyle/>
          <a:p>
            <a:pPr marL="285750" indent="-285750">
              <a:buFont typeface="Wingdings" panose="05000000000000000000" pitchFamily="2" charset="2"/>
              <a:buChar char="ü"/>
            </a:pPr>
            <a:endParaRPr lang="fr-FR" sz="1200" dirty="0" smtClean="0">
              <a:solidFill>
                <a:schemeClr val="tx1">
                  <a:lumMod val="75000"/>
                  <a:lumOff val="25000"/>
                </a:schemeClr>
              </a:solidFill>
            </a:endParaRPr>
          </a:p>
          <a:p>
            <a:pPr marL="0" indent="0">
              <a:buFont typeface="Wingdings" panose="05000000000000000000" pitchFamily="2" charset="2"/>
              <a:buNone/>
            </a:pPr>
            <a:endParaRPr lang="fr-FR" sz="1200" dirty="0" smtClean="0">
              <a:solidFill>
                <a:schemeClr val="tx1">
                  <a:lumMod val="75000"/>
                  <a:lumOff val="25000"/>
                </a:schemeClr>
              </a:solidFill>
            </a:endParaRPr>
          </a:p>
          <a:p>
            <a:endParaRPr lang="fr-FR" dirty="0"/>
          </a:p>
        </p:txBody>
      </p:sp>
      <p:sp>
        <p:nvSpPr>
          <p:cNvPr id="4" name="Espace réservé du numéro de diapositive 3"/>
          <p:cNvSpPr>
            <a:spLocks noGrp="1"/>
          </p:cNvSpPr>
          <p:nvPr>
            <p:ph type="sldNum" sz="quarter" idx="10"/>
          </p:nvPr>
        </p:nvSpPr>
        <p:spPr/>
        <p:txBody>
          <a:bodyPr/>
          <a:lstStyle/>
          <a:p>
            <a:fld id="{740B55F6-9180-4A0B-B5CE-7A1AC47F9737}" type="slidenum">
              <a:rPr lang="fr-FR" smtClean="0"/>
              <a:pPr/>
              <a:t>49</a:t>
            </a:fld>
            <a:endParaRPr lang="fr-FR"/>
          </a:p>
        </p:txBody>
      </p:sp>
    </p:spTree>
    <p:extLst>
      <p:ext uri="{BB962C8B-B14F-4D97-AF65-F5344CB8AC3E}">
        <p14:creationId xmlns:p14="http://schemas.microsoft.com/office/powerpoint/2010/main" val="259907611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3813" y="741363"/>
            <a:ext cx="6600825" cy="3713162"/>
          </a:xfrm>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740B55F6-9180-4A0B-B5CE-7A1AC47F9737}" type="slidenum">
              <a:rPr lang="fr-FR" smtClean="0"/>
              <a:pPr/>
              <a:t>50</a:t>
            </a:fld>
            <a:endParaRPr lang="fr-FR"/>
          </a:p>
        </p:txBody>
      </p:sp>
    </p:spTree>
    <p:extLst>
      <p:ext uri="{BB962C8B-B14F-4D97-AF65-F5344CB8AC3E}">
        <p14:creationId xmlns:p14="http://schemas.microsoft.com/office/powerpoint/2010/main" val="184520273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3813" y="741363"/>
            <a:ext cx="6600825" cy="3713162"/>
          </a:xfrm>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740B55F6-9180-4A0B-B5CE-7A1AC47F9737}" type="slidenum">
              <a:rPr lang="fr-FR" smtClean="0"/>
              <a:pPr/>
              <a:t>51</a:t>
            </a:fld>
            <a:endParaRPr lang="fr-FR"/>
          </a:p>
        </p:txBody>
      </p:sp>
    </p:spTree>
    <p:extLst>
      <p:ext uri="{BB962C8B-B14F-4D97-AF65-F5344CB8AC3E}">
        <p14:creationId xmlns:p14="http://schemas.microsoft.com/office/powerpoint/2010/main" val="41603230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200" b="1" i="0" u="none" strike="noStrike" kern="1200" baseline="0" dirty="0" err="1" smtClean="0">
                <a:solidFill>
                  <a:schemeClr val="tx1"/>
                </a:solidFill>
                <a:latin typeface="Times New Roman" pitchFamily="18" charset="0"/>
                <a:ea typeface="+mn-ea"/>
                <a:cs typeface="+mn-cs"/>
              </a:rPr>
              <a:t>Big</a:t>
            </a:r>
            <a:r>
              <a:rPr lang="fr-FR" sz="1200" b="1" i="0" u="none" strike="noStrike" kern="1200" baseline="0" dirty="0" smtClean="0">
                <a:solidFill>
                  <a:schemeClr val="tx1"/>
                </a:solidFill>
                <a:latin typeface="Times New Roman" pitchFamily="18" charset="0"/>
                <a:ea typeface="+mn-ea"/>
                <a:cs typeface="+mn-cs"/>
              </a:rPr>
              <a:t> data. </a:t>
            </a:r>
            <a:r>
              <a:rPr lang="en-US" sz="1200" b="0" i="0" u="none" strike="noStrike" kern="1200" dirty="0" smtClean="0">
                <a:solidFill>
                  <a:schemeClr val="tx1"/>
                </a:solidFill>
                <a:effectLst/>
                <a:latin typeface="Times New Roman" pitchFamily="18" charset="0"/>
                <a:ea typeface="+mn-ea"/>
                <a:cs typeface="+mn-cs"/>
              </a:rPr>
              <a:t>This term refers to the ability to collect, store and process in real time very large flows of data of various kinds in order to apply to them all kinds of advanced analytical and statistical treatments that fall under artificial intelligence (predictive analysis, machine learning, deep learning, etc.). These powerful treatments aim to reveal information that is difficult to detect by traditional channels and that can create value. They allow continuous and real-time analysis of the environment. The big data combined with the </a:t>
            </a:r>
            <a:r>
              <a:rPr lang="en-US" sz="1200" b="0" i="0" u="none" strike="noStrike" kern="1200" dirty="0" err="1" smtClean="0">
                <a:solidFill>
                  <a:schemeClr val="tx1"/>
                </a:solidFill>
                <a:effectLst/>
                <a:latin typeface="Times New Roman" pitchFamily="18" charset="0"/>
                <a:ea typeface="+mn-ea"/>
                <a:cs typeface="+mn-cs"/>
              </a:rPr>
              <a:t>IoT</a:t>
            </a:r>
            <a:r>
              <a:rPr lang="en-US" sz="1200" b="0" i="0" u="none" strike="noStrike" kern="1200" dirty="0" smtClean="0">
                <a:solidFill>
                  <a:schemeClr val="tx1"/>
                </a:solidFill>
                <a:effectLst/>
                <a:latin typeface="Times New Roman" pitchFamily="18" charset="0"/>
                <a:ea typeface="+mn-ea"/>
                <a:cs typeface="+mn-cs"/>
              </a:rPr>
              <a:t> makes it possible to control the plant by the data.</a:t>
            </a:r>
          </a:p>
          <a:p>
            <a:r>
              <a:rPr lang="fr-FR" sz="1200" b="1" i="0" u="none" strike="noStrike" kern="1200" baseline="0" dirty="0" smtClean="0">
                <a:solidFill>
                  <a:schemeClr val="tx1"/>
                </a:solidFill>
                <a:latin typeface="Times New Roman" pitchFamily="18" charset="0"/>
                <a:ea typeface="+mn-ea"/>
                <a:cs typeface="+mn-cs"/>
              </a:rPr>
              <a:t>Internet </a:t>
            </a:r>
            <a:r>
              <a:rPr lang="fr-FR" sz="1200" b="1" i="0" u="none" strike="noStrike" kern="1200" baseline="0" dirty="0" smtClean="0">
                <a:solidFill>
                  <a:schemeClr val="tx1"/>
                </a:solidFill>
                <a:latin typeface="Times New Roman" pitchFamily="18" charset="0"/>
                <a:ea typeface="+mn-ea"/>
                <a:cs typeface="+mn-cs"/>
              </a:rPr>
              <a:t>of </a:t>
            </a:r>
            <a:r>
              <a:rPr lang="fr-FR" sz="1200" b="1" i="0" u="none" strike="noStrike" kern="1200" baseline="0" dirty="0" err="1" smtClean="0">
                <a:solidFill>
                  <a:schemeClr val="tx1"/>
                </a:solidFill>
                <a:latin typeface="Times New Roman" pitchFamily="18" charset="0"/>
                <a:ea typeface="+mn-ea"/>
                <a:cs typeface="+mn-cs"/>
              </a:rPr>
              <a:t>things</a:t>
            </a:r>
            <a:r>
              <a:rPr lang="fr-FR" sz="1200" b="1" i="0" u="none" strike="noStrike" kern="1200" baseline="0" dirty="0" smtClean="0">
                <a:solidFill>
                  <a:schemeClr val="tx1"/>
                </a:solidFill>
                <a:latin typeface="Times New Roman" pitchFamily="18" charset="0"/>
                <a:ea typeface="+mn-ea"/>
                <a:cs typeface="+mn-cs"/>
              </a:rPr>
              <a:t> (</a:t>
            </a:r>
            <a:r>
              <a:rPr lang="fr-FR" sz="1200" b="1" i="0" u="none" strike="noStrike" kern="1200" baseline="0" dirty="0" err="1" smtClean="0">
                <a:solidFill>
                  <a:schemeClr val="tx1"/>
                </a:solidFill>
                <a:latin typeface="Times New Roman" pitchFamily="18" charset="0"/>
                <a:ea typeface="+mn-ea"/>
                <a:cs typeface="+mn-cs"/>
              </a:rPr>
              <a:t>IoT</a:t>
            </a:r>
            <a:r>
              <a:rPr lang="fr-FR" sz="1200" b="1" i="0" u="none" strike="noStrike" kern="1200" baseline="0" dirty="0" smtClean="0">
                <a:solidFill>
                  <a:schemeClr val="tx1"/>
                </a:solidFill>
                <a:latin typeface="Times New Roman" pitchFamily="18" charset="0"/>
                <a:ea typeface="+mn-ea"/>
                <a:cs typeface="+mn-cs"/>
              </a:rPr>
              <a:t>)</a:t>
            </a:r>
            <a:r>
              <a:rPr lang="fr-FR" sz="1200" b="0" i="0" u="none" strike="noStrike" kern="1200" baseline="0" dirty="0" smtClean="0">
                <a:solidFill>
                  <a:schemeClr val="tx1"/>
                </a:solidFill>
                <a:latin typeface="Times New Roman" pitchFamily="18" charset="0"/>
                <a:ea typeface="+mn-ea"/>
                <a:cs typeface="+mn-cs"/>
              </a:rPr>
              <a:t>. </a:t>
            </a:r>
            <a:r>
              <a:rPr lang="en-US" sz="1200" b="0" i="0" u="none" strike="noStrike" kern="1200" dirty="0" smtClean="0">
                <a:solidFill>
                  <a:schemeClr val="tx1"/>
                </a:solidFill>
                <a:effectLst/>
                <a:latin typeface="Times New Roman" pitchFamily="18" charset="0"/>
                <a:ea typeface="+mn-ea"/>
                <a:cs typeface="+mn-cs"/>
              </a:rPr>
              <a:t>The Internet of Things is the extension of the Internet to the physical world. The need to connect logistic and industrial objects appeared in the 2000s and developed with machine-to-machine connections. More open and benefiting from a broader purpose, the Internet has taken precedence. Today, just about everything connects to it: from the toothbrush to the car, to the smartphones. For the industrialist, </a:t>
            </a:r>
            <a:r>
              <a:rPr lang="en-US" sz="1200" b="0" i="0" u="none" strike="noStrike" kern="1200" dirty="0" err="1" smtClean="0">
                <a:solidFill>
                  <a:schemeClr val="tx1"/>
                </a:solidFill>
                <a:effectLst/>
                <a:latin typeface="Times New Roman" pitchFamily="18" charset="0"/>
                <a:ea typeface="+mn-ea"/>
                <a:cs typeface="+mn-cs"/>
              </a:rPr>
              <a:t>IoT</a:t>
            </a:r>
            <a:r>
              <a:rPr lang="en-US" sz="1200" b="0" i="0" u="none" strike="noStrike" kern="1200" dirty="0" smtClean="0">
                <a:solidFill>
                  <a:schemeClr val="tx1"/>
                </a:solidFill>
                <a:effectLst/>
                <a:latin typeface="Times New Roman" pitchFamily="18" charset="0"/>
                <a:ea typeface="+mn-ea"/>
                <a:cs typeface="+mn-cs"/>
              </a:rPr>
              <a:t> has a double interest: it opens up new opportunities for value creation through the connection of its products; it allows him to optimize and make flexible his production by the connection of his factory.</a:t>
            </a:r>
          </a:p>
          <a:p>
            <a:r>
              <a:rPr lang="fr-FR" sz="1200" b="1" i="0" u="none" strike="noStrike" kern="1200" baseline="0" dirty="0" smtClean="0">
                <a:solidFill>
                  <a:schemeClr val="tx1"/>
                </a:solidFill>
                <a:latin typeface="Times New Roman" pitchFamily="18" charset="0"/>
                <a:ea typeface="+mn-ea"/>
                <a:cs typeface="+mn-cs"/>
              </a:rPr>
              <a:t>Mobilité</a:t>
            </a:r>
            <a:r>
              <a:rPr lang="fr-FR" sz="1200" b="0" i="0" u="none" strike="noStrike" kern="1200" baseline="0" dirty="0" smtClean="0">
                <a:solidFill>
                  <a:schemeClr val="tx1"/>
                </a:solidFill>
                <a:latin typeface="Times New Roman" pitchFamily="18" charset="0"/>
                <a:ea typeface="+mn-ea"/>
                <a:cs typeface="+mn-cs"/>
              </a:rPr>
              <a:t>. </a:t>
            </a:r>
            <a:r>
              <a:rPr lang="en-US" sz="1200" b="0" i="0" u="none" strike="noStrike" kern="1200" dirty="0" smtClean="0">
                <a:solidFill>
                  <a:schemeClr val="tx1"/>
                </a:solidFill>
                <a:effectLst/>
                <a:latin typeface="Times New Roman" pitchFamily="18" charset="0"/>
                <a:ea typeface="+mn-ea"/>
                <a:cs typeface="+mn-cs"/>
              </a:rPr>
              <a:t>Behind this term, we mean all solutions and devices - smartphones, tablets, wearable computing, mobile applications, etc. - which allow to remain connected and to have permanent access to its working environment, in situation of mobility. The operator of the factory of the future will be mobile.</a:t>
            </a:r>
            <a:r>
              <a:rPr lang="en-US" dirty="0" smtClean="0"/>
              <a:t/>
            </a:r>
            <a:br>
              <a:rPr lang="en-US" dirty="0" smtClean="0"/>
            </a:br>
            <a:r>
              <a:rPr lang="en-US" sz="1200" b="0" i="0" u="none" strike="noStrike" kern="1200" dirty="0" smtClean="0">
                <a:solidFill>
                  <a:schemeClr val="tx1"/>
                </a:solidFill>
                <a:effectLst/>
                <a:latin typeface="Times New Roman" pitchFamily="18" charset="0"/>
                <a:ea typeface="+mn-ea"/>
                <a:cs typeface="+mn-cs"/>
              </a:rPr>
              <a:t>n Augmented reality. Augmented reality is the superposition of digital information on an actual image viewed through a screen, glasses or viewfinder. In an industrial environment, augmented reality can be used to guide the operator to perform certain tasks or certain actions.</a:t>
            </a:r>
            <a:r>
              <a:rPr lang="en-US" dirty="0" smtClean="0"/>
              <a:t/>
            </a:r>
            <a:br>
              <a:rPr lang="en-US" dirty="0" smtClean="0"/>
            </a:br>
            <a:r>
              <a:rPr lang="en-US" sz="1200" b="0" i="0" u="none" strike="noStrike" kern="1200" dirty="0" smtClean="0">
                <a:solidFill>
                  <a:schemeClr val="tx1"/>
                </a:solidFill>
                <a:effectLst/>
                <a:latin typeface="Times New Roman" pitchFamily="18" charset="0"/>
                <a:ea typeface="+mn-ea"/>
                <a:cs typeface="+mn-cs"/>
              </a:rPr>
              <a:t>n Virtual reality. Virtual Reality is a computer-created simulated environment in which the user is immersed and with whom they can interact. It finds its place today in the design phases to facilitate communication around a digital prototype, for example.</a:t>
            </a:r>
          </a:p>
          <a:p>
            <a:r>
              <a:rPr lang="fr-FR" sz="1200" b="1" i="0" u="none" strike="noStrike" kern="1200" baseline="0" dirty="0" smtClean="0">
                <a:solidFill>
                  <a:schemeClr val="tx1"/>
                </a:solidFill>
                <a:latin typeface="Times New Roman" pitchFamily="18" charset="0"/>
                <a:ea typeface="+mn-ea"/>
                <a:cs typeface="+mn-cs"/>
              </a:rPr>
              <a:t>Cloud</a:t>
            </a:r>
            <a:r>
              <a:rPr lang="fr-FR" sz="1200" b="0" i="0" u="none" strike="noStrike" kern="1200" baseline="0" dirty="0" smtClean="0">
                <a:solidFill>
                  <a:schemeClr val="tx1"/>
                </a:solidFill>
                <a:latin typeface="Times New Roman" pitchFamily="18" charset="0"/>
                <a:ea typeface="+mn-ea"/>
                <a:cs typeface="+mn-cs"/>
              </a:rPr>
              <a:t> </a:t>
            </a:r>
            <a:r>
              <a:rPr lang="fr-FR" sz="1200" b="0" i="0" u="none" strike="noStrike" kern="1200" baseline="0" dirty="0" err="1" smtClean="0">
                <a:solidFill>
                  <a:schemeClr val="tx1"/>
                </a:solidFill>
                <a:latin typeface="Times New Roman" pitchFamily="18" charset="0"/>
                <a:ea typeface="+mn-ea"/>
                <a:cs typeface="+mn-cs"/>
              </a:rPr>
              <a:t>computing</a:t>
            </a:r>
            <a:r>
              <a:rPr lang="fr-FR" sz="1200" b="0" i="0" u="none" strike="noStrike" kern="1200" baseline="0" dirty="0" smtClean="0">
                <a:solidFill>
                  <a:schemeClr val="tx1"/>
                </a:solidFill>
                <a:latin typeface="Times New Roman" pitchFamily="18" charset="0"/>
                <a:ea typeface="+mn-ea"/>
                <a:cs typeface="+mn-cs"/>
              </a:rPr>
              <a:t>: </a:t>
            </a:r>
            <a:r>
              <a:rPr lang="en-US" sz="1200" b="0" i="0" u="none" strike="noStrike" kern="1200" dirty="0" smtClean="0">
                <a:solidFill>
                  <a:schemeClr val="tx1"/>
                </a:solidFill>
                <a:effectLst/>
                <a:latin typeface="Times New Roman" pitchFamily="18" charset="0"/>
                <a:ea typeface="+mn-ea"/>
                <a:cs typeface="+mn-cs"/>
              </a:rPr>
              <a:t>.This is the now established model of industrialization and commercialization of computing. In the cloud, the provider provides the company with computing resources (</a:t>
            </a:r>
            <a:r>
              <a:rPr lang="en-US" sz="1200" b="0" i="0" u="none" strike="noStrike" kern="1200" dirty="0" err="1" smtClean="0">
                <a:solidFill>
                  <a:schemeClr val="tx1"/>
                </a:solidFill>
                <a:effectLst/>
                <a:latin typeface="Times New Roman" pitchFamily="18" charset="0"/>
                <a:ea typeface="+mn-ea"/>
                <a:cs typeface="+mn-cs"/>
              </a:rPr>
              <a:t>eg</a:t>
            </a:r>
            <a:r>
              <a:rPr lang="en-US" sz="1200" b="0" i="0" u="none" strike="noStrike" kern="1200" dirty="0" smtClean="0">
                <a:solidFill>
                  <a:schemeClr val="tx1"/>
                </a:solidFill>
                <a:effectLst/>
                <a:latin typeface="Times New Roman" pitchFamily="18" charset="0"/>
                <a:ea typeface="+mn-ea"/>
                <a:cs typeface="+mn-cs"/>
              </a:rPr>
              <a:t> applications) as a service. The user company no longer needs to buy the eventual hardware and software license. It also frees itself from the maintenance of the whole. It pays only the service consumed. Its capital investment expenditures (Capex) are transformed into operational expenses (</a:t>
            </a:r>
            <a:r>
              <a:rPr lang="en-US" sz="1200" b="0" i="0" u="none" strike="noStrike" kern="1200" dirty="0" err="1" smtClean="0">
                <a:solidFill>
                  <a:schemeClr val="tx1"/>
                </a:solidFill>
                <a:effectLst/>
                <a:latin typeface="Times New Roman" pitchFamily="18" charset="0"/>
                <a:ea typeface="+mn-ea"/>
                <a:cs typeface="+mn-cs"/>
              </a:rPr>
              <a:t>Opex</a:t>
            </a:r>
            <a:r>
              <a:rPr lang="en-US" sz="1200" b="0" i="0" u="none" strike="noStrike" kern="1200" dirty="0" smtClean="0">
                <a:solidFill>
                  <a:schemeClr val="tx1"/>
                </a:solidFill>
                <a:effectLst/>
                <a:latin typeface="Times New Roman" pitchFamily="18" charset="0"/>
                <a:ea typeface="+mn-ea"/>
                <a:cs typeface="+mn-cs"/>
              </a:rPr>
              <a:t>), more easily controllable. The applications offered in the cloud are called Software as a Service (SaaS) applications.</a:t>
            </a:r>
          </a:p>
        </p:txBody>
      </p:sp>
      <p:sp>
        <p:nvSpPr>
          <p:cNvPr id="4" name="Espace réservé du numéro de diapositive 3"/>
          <p:cNvSpPr>
            <a:spLocks noGrp="1"/>
          </p:cNvSpPr>
          <p:nvPr>
            <p:ph type="sldNum" sz="quarter" idx="10"/>
          </p:nvPr>
        </p:nvSpPr>
        <p:spPr/>
        <p:txBody>
          <a:bodyPr/>
          <a:lstStyle/>
          <a:p>
            <a:pPr>
              <a:defRPr/>
            </a:pPr>
            <a:fld id="{317114FF-FCCF-4EFD-A16D-7AF369D2AD37}" type="slidenum">
              <a:rPr lang="fr-FR" smtClean="0"/>
              <a:pPr>
                <a:defRPr/>
              </a:pPr>
              <a:t>5</a:t>
            </a:fld>
            <a:endParaRPr lang="fr-FR"/>
          </a:p>
        </p:txBody>
      </p:sp>
    </p:spTree>
    <p:extLst>
      <p:ext uri="{BB962C8B-B14F-4D97-AF65-F5344CB8AC3E}">
        <p14:creationId xmlns:p14="http://schemas.microsoft.com/office/powerpoint/2010/main" val="7707530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a:defRPr/>
            </a:pPr>
            <a:fld id="{317114FF-FCCF-4EFD-A16D-7AF369D2AD37}" type="slidenum">
              <a:rPr lang="fr-FR" smtClean="0"/>
              <a:pPr>
                <a:defRPr/>
              </a:pPr>
              <a:t>6</a:t>
            </a:fld>
            <a:endParaRPr lang="fr-FR"/>
          </a:p>
        </p:txBody>
      </p:sp>
    </p:spTree>
    <p:extLst>
      <p:ext uri="{BB962C8B-B14F-4D97-AF65-F5344CB8AC3E}">
        <p14:creationId xmlns:p14="http://schemas.microsoft.com/office/powerpoint/2010/main" val="7176101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a:defRPr/>
            </a:pPr>
            <a:fld id="{317114FF-FCCF-4EFD-A16D-7AF369D2AD37}" type="slidenum">
              <a:rPr lang="fr-FR" smtClean="0"/>
              <a:pPr>
                <a:defRPr/>
              </a:pPr>
              <a:t>7</a:t>
            </a:fld>
            <a:endParaRPr lang="fr-FR"/>
          </a:p>
        </p:txBody>
      </p:sp>
    </p:spTree>
    <p:extLst>
      <p:ext uri="{BB962C8B-B14F-4D97-AF65-F5344CB8AC3E}">
        <p14:creationId xmlns:p14="http://schemas.microsoft.com/office/powerpoint/2010/main" val="33586493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a:defRPr/>
            </a:pPr>
            <a:fld id="{317114FF-FCCF-4EFD-A16D-7AF369D2AD37}" type="slidenum">
              <a:rPr lang="fr-FR" smtClean="0"/>
              <a:pPr>
                <a:defRPr/>
              </a:pPr>
              <a:t>8</a:t>
            </a:fld>
            <a:endParaRPr lang="fr-FR"/>
          </a:p>
        </p:txBody>
      </p:sp>
    </p:spTree>
    <p:extLst>
      <p:ext uri="{BB962C8B-B14F-4D97-AF65-F5344CB8AC3E}">
        <p14:creationId xmlns:p14="http://schemas.microsoft.com/office/powerpoint/2010/main" val="3381514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sz="1200" b="0" i="1" u="none" strike="noStrike" kern="1200" baseline="0" dirty="0" smtClean="0">
                <a:solidFill>
                  <a:schemeClr val="tx1"/>
                </a:solidFill>
                <a:latin typeface="Times New Roman" pitchFamily="18" charset="0"/>
                <a:ea typeface="+mn-ea"/>
                <a:cs typeface="+mn-cs"/>
              </a:rPr>
              <a:t>To meet the constraints of modern industries, </a:t>
            </a:r>
            <a:r>
              <a:rPr lang="en-US" sz="1200" b="0" i="1" u="none" strike="noStrike" kern="1200" baseline="0" dirty="0" err="1" smtClean="0">
                <a:solidFill>
                  <a:schemeClr val="tx1"/>
                </a:solidFill>
                <a:latin typeface="Times New Roman" pitchFamily="18" charset="0"/>
                <a:ea typeface="+mn-ea"/>
                <a:cs typeface="+mn-cs"/>
              </a:rPr>
              <a:t>PcVueSolutions</a:t>
            </a:r>
            <a:r>
              <a:rPr lang="en-US" sz="1200" b="0" i="1" u="none" strike="noStrike" kern="1200" baseline="0" dirty="0" smtClean="0">
                <a:solidFill>
                  <a:schemeClr val="tx1"/>
                </a:solidFill>
                <a:latin typeface="Times New Roman" pitchFamily="18" charset="0"/>
                <a:ea typeface="+mn-ea"/>
                <a:cs typeface="+mn-cs"/>
              </a:rPr>
              <a:t>, a</a:t>
            </a:r>
          </a:p>
          <a:p>
            <a:r>
              <a:rPr lang="en-US" sz="1200" b="0" i="1" u="none" strike="noStrike" kern="1200" baseline="0" dirty="0" smtClean="0">
                <a:solidFill>
                  <a:schemeClr val="tx1"/>
                </a:solidFill>
                <a:latin typeface="Times New Roman" pitchFamily="18" charset="0"/>
                <a:ea typeface="+mn-ea"/>
                <a:cs typeface="+mn-cs"/>
              </a:rPr>
              <a:t>suite of </a:t>
            </a:r>
            <a:r>
              <a:rPr lang="en-US" sz="1200" b="0" i="1" u="none" strike="noStrike" kern="1200" baseline="0" dirty="0" err="1" smtClean="0">
                <a:solidFill>
                  <a:schemeClr val="tx1"/>
                </a:solidFill>
                <a:latin typeface="Times New Roman" pitchFamily="18" charset="0"/>
                <a:ea typeface="+mn-ea"/>
                <a:cs typeface="+mn-cs"/>
              </a:rPr>
              <a:t>softwares</a:t>
            </a:r>
            <a:r>
              <a:rPr lang="en-US" sz="1200" b="0" i="1" u="none" strike="noStrike" kern="1200" baseline="0" dirty="0" smtClean="0">
                <a:solidFill>
                  <a:schemeClr val="tx1"/>
                </a:solidFill>
                <a:latin typeface="Times New Roman" pitchFamily="18" charset="0"/>
                <a:ea typeface="+mn-ea"/>
                <a:cs typeface="+mn-cs"/>
              </a:rPr>
              <a:t> independent from constructors and providers,</a:t>
            </a:r>
          </a:p>
          <a:p>
            <a:r>
              <a:rPr lang="en-US" sz="1200" b="0" i="1" u="none" strike="noStrike" kern="1200" baseline="0" dirty="0" smtClean="0">
                <a:solidFill>
                  <a:schemeClr val="tx1"/>
                </a:solidFill>
                <a:latin typeface="Times New Roman" pitchFamily="18" charset="0"/>
                <a:ea typeface="+mn-ea"/>
                <a:cs typeface="+mn-cs"/>
              </a:rPr>
              <a:t>brings more than 30 years of experience and innovation for</a:t>
            </a:r>
          </a:p>
          <a:p>
            <a:r>
              <a:rPr lang="fr-FR" sz="1200" b="0" i="1" u="none" strike="noStrike" kern="1200" baseline="0" dirty="0" err="1" smtClean="0">
                <a:solidFill>
                  <a:schemeClr val="tx1"/>
                </a:solidFill>
                <a:latin typeface="Times New Roman" pitchFamily="18" charset="0"/>
                <a:ea typeface="+mn-ea"/>
                <a:cs typeface="+mn-cs"/>
              </a:rPr>
              <a:t>industry</a:t>
            </a:r>
            <a:r>
              <a:rPr lang="fr-FR" sz="1200" b="0" i="1" u="none" strike="noStrike" kern="1200" baseline="0" dirty="0" smtClean="0">
                <a:solidFill>
                  <a:schemeClr val="tx1"/>
                </a:solidFill>
                <a:latin typeface="Times New Roman" pitchFamily="18" charset="0"/>
                <a:ea typeface="+mn-ea"/>
                <a:cs typeface="+mn-cs"/>
              </a:rPr>
              <a:t> </a:t>
            </a:r>
            <a:r>
              <a:rPr lang="fr-FR" sz="1200" b="0" i="1" u="none" strike="noStrike" kern="1200" baseline="0" dirty="0" err="1" smtClean="0">
                <a:solidFill>
                  <a:schemeClr val="tx1"/>
                </a:solidFill>
                <a:latin typeface="Times New Roman" pitchFamily="18" charset="0"/>
                <a:ea typeface="+mn-ea"/>
                <a:cs typeface="+mn-cs"/>
              </a:rPr>
              <a:t>market</a:t>
            </a:r>
            <a:r>
              <a:rPr lang="fr-FR" sz="1200" b="0" i="1" u="none" strike="noStrike" kern="1200" baseline="0" dirty="0" smtClean="0">
                <a:solidFill>
                  <a:schemeClr val="tx1"/>
                </a:solidFill>
                <a:latin typeface="Times New Roman" pitchFamily="18" charset="0"/>
                <a:ea typeface="+mn-ea"/>
                <a:cs typeface="+mn-cs"/>
              </a:rPr>
              <a:t>.</a:t>
            </a:r>
          </a:p>
          <a:p>
            <a:endParaRPr lang="fr-FR" sz="1200" b="1" i="0" u="none" strike="noStrike" kern="1200" baseline="0" dirty="0" smtClean="0">
              <a:solidFill>
                <a:schemeClr val="tx1"/>
              </a:solidFill>
              <a:latin typeface="Times New Roman" pitchFamily="18" charset="0"/>
              <a:ea typeface="+mn-ea"/>
              <a:cs typeface="+mn-cs"/>
            </a:endParaRPr>
          </a:p>
          <a:p>
            <a:r>
              <a:rPr lang="fr-FR" sz="1200" b="1" i="0" u="none" strike="noStrike" kern="1200" baseline="0" dirty="0" smtClean="0">
                <a:solidFill>
                  <a:schemeClr val="tx1"/>
                </a:solidFill>
                <a:latin typeface="Times New Roman" pitchFamily="18" charset="0"/>
                <a:ea typeface="+mn-ea"/>
                <a:cs typeface="+mn-cs"/>
              </a:rPr>
              <a:t>The </a:t>
            </a:r>
            <a:r>
              <a:rPr lang="fr-FR" sz="1200" b="1" i="0" u="none" strike="noStrike" kern="1200" baseline="0" dirty="0" err="1" smtClean="0">
                <a:solidFill>
                  <a:schemeClr val="tx1"/>
                </a:solidFill>
                <a:latin typeface="Times New Roman" pitchFamily="18" charset="0"/>
                <a:ea typeface="+mn-ea"/>
                <a:cs typeface="+mn-cs"/>
              </a:rPr>
              <a:t>needs</a:t>
            </a:r>
            <a:r>
              <a:rPr lang="fr-FR" sz="1200" b="1" i="0" u="none" strike="noStrike" kern="1200" baseline="0" dirty="0" smtClean="0">
                <a:solidFill>
                  <a:schemeClr val="tx1"/>
                </a:solidFill>
                <a:latin typeface="Times New Roman" pitchFamily="18" charset="0"/>
                <a:ea typeface="+mn-ea"/>
                <a:cs typeface="+mn-cs"/>
              </a:rPr>
              <a:t> :</a:t>
            </a:r>
          </a:p>
          <a:p>
            <a:endParaRPr lang="en-US" sz="1200" b="0" i="0" u="none" strike="noStrike" kern="1200" baseline="0" dirty="0" smtClean="0">
              <a:solidFill>
                <a:schemeClr val="tx1"/>
              </a:solidFill>
              <a:latin typeface="Times New Roman" pitchFamily="18" charset="0"/>
              <a:ea typeface="+mn-ea"/>
              <a:cs typeface="+mn-cs"/>
            </a:endParaRPr>
          </a:p>
          <a:p>
            <a:r>
              <a:rPr lang="en-US" sz="1200" b="0" i="0" u="none" strike="noStrike" kern="1200" baseline="0" dirty="0" smtClean="0">
                <a:solidFill>
                  <a:schemeClr val="tx1"/>
                </a:solidFill>
                <a:latin typeface="Times New Roman" pitchFamily="18" charset="0"/>
                <a:ea typeface="+mn-ea"/>
                <a:cs typeface="+mn-cs"/>
              </a:rPr>
              <a:t>Monitoring and control for any kind of industrial installations for the production or the facilities</a:t>
            </a:r>
          </a:p>
          <a:p>
            <a:r>
              <a:rPr lang="en-US" sz="1200" b="0" i="0" u="none" strike="noStrike" kern="1200" baseline="0" dirty="0" smtClean="0">
                <a:solidFill>
                  <a:schemeClr val="tx1"/>
                </a:solidFill>
                <a:latin typeface="Times New Roman" pitchFamily="18" charset="0"/>
                <a:ea typeface="+mn-ea"/>
                <a:cs typeface="+mn-cs"/>
              </a:rPr>
              <a:t>Connecting heterogeneous devices and standardizing operation modes</a:t>
            </a:r>
          </a:p>
          <a:p>
            <a:r>
              <a:rPr lang="en-US" sz="1200" b="0" i="0" u="none" strike="noStrike" kern="1200" baseline="0" dirty="0" smtClean="0">
                <a:solidFill>
                  <a:schemeClr val="tx1"/>
                </a:solidFill>
                <a:latin typeface="Times New Roman" pitchFamily="18" charset="0"/>
                <a:ea typeface="+mn-ea"/>
                <a:cs typeface="+mn-cs"/>
              </a:rPr>
              <a:t>Securely ensuring the continuity of the production</a:t>
            </a:r>
          </a:p>
          <a:p>
            <a:r>
              <a:rPr lang="en-US" sz="1200" b="0" i="0" u="none" strike="noStrike" kern="1200" baseline="0" dirty="0" smtClean="0">
                <a:solidFill>
                  <a:schemeClr val="tx1"/>
                </a:solidFill>
                <a:latin typeface="Times New Roman" pitchFamily="18" charset="0"/>
                <a:ea typeface="+mn-ea"/>
                <a:cs typeface="+mn-cs"/>
              </a:rPr>
              <a:t>Optimizing the operations and maintenance of the production tools</a:t>
            </a:r>
          </a:p>
          <a:p>
            <a:r>
              <a:rPr lang="en-US" sz="1200" b="0" i="0" u="none" strike="noStrike" kern="1200" baseline="0" dirty="0" smtClean="0">
                <a:solidFill>
                  <a:schemeClr val="tx1"/>
                </a:solidFill>
                <a:latin typeface="Times New Roman" pitchFamily="18" charset="0"/>
                <a:ea typeface="+mn-ea"/>
                <a:cs typeface="+mn-cs"/>
              </a:rPr>
              <a:t>Ensuring the traceability of production data</a:t>
            </a:r>
          </a:p>
          <a:p>
            <a:r>
              <a:rPr lang="en-US" sz="1200" b="0" i="0" u="none" strike="noStrike" kern="1200" baseline="0" dirty="0" smtClean="0">
                <a:solidFill>
                  <a:schemeClr val="tx1"/>
                </a:solidFill>
                <a:latin typeface="Times New Roman" pitchFamily="18" charset="0"/>
                <a:ea typeface="+mn-ea"/>
                <a:cs typeface="+mn-cs"/>
              </a:rPr>
              <a:t>Reducing cost of system updates (development, operator training)</a:t>
            </a:r>
          </a:p>
          <a:p>
            <a:r>
              <a:rPr lang="en-US" sz="1200" b="0" i="0" u="none" strike="noStrike" kern="1200" baseline="0" dirty="0" smtClean="0">
                <a:solidFill>
                  <a:schemeClr val="tx1"/>
                </a:solidFill>
                <a:latin typeface="Times New Roman" pitchFamily="18" charset="0"/>
                <a:ea typeface="+mn-ea"/>
                <a:cs typeface="+mn-cs"/>
              </a:rPr>
              <a:t>Benefit from sustainable solutions which can be autonomously managed by final users</a:t>
            </a:r>
          </a:p>
          <a:p>
            <a:endParaRPr lang="en-US" sz="1200" b="0" i="1" u="none" strike="noStrike" kern="1200" baseline="0" dirty="0" smtClean="0">
              <a:solidFill>
                <a:schemeClr val="tx1"/>
              </a:solidFill>
              <a:latin typeface="Times New Roman" pitchFamily="18" charset="0"/>
              <a:ea typeface="+mn-ea"/>
              <a:cs typeface="+mn-cs"/>
            </a:endParaRPr>
          </a:p>
          <a:p>
            <a:r>
              <a:rPr lang="en-US" sz="1200" b="0" i="1" u="none" strike="noStrike" kern="1200" baseline="0" dirty="0" smtClean="0">
                <a:solidFill>
                  <a:schemeClr val="tx1"/>
                </a:solidFill>
                <a:latin typeface="Times New Roman" pitchFamily="18" charset="0"/>
                <a:ea typeface="+mn-ea"/>
                <a:cs typeface="+mn-cs"/>
              </a:rPr>
              <a:t>With a rich HMI, connectivity to any kind of devices, full reporting</a:t>
            </a:r>
          </a:p>
          <a:p>
            <a:r>
              <a:rPr lang="en-US" sz="1200" b="0" i="1" u="none" strike="noStrike" kern="1200" baseline="0" dirty="0" smtClean="0">
                <a:solidFill>
                  <a:schemeClr val="tx1"/>
                </a:solidFill>
                <a:latin typeface="Times New Roman" pitchFamily="18" charset="0"/>
                <a:ea typeface="+mn-ea"/>
                <a:cs typeface="+mn-cs"/>
              </a:rPr>
              <a:t>capabilities, and innovative tools for maintenance </a:t>
            </a:r>
            <a:r>
              <a:rPr lang="en-US" sz="1200" b="0" i="1" u="none" strike="noStrike" kern="1200" baseline="0" dirty="0" err="1" smtClean="0">
                <a:solidFill>
                  <a:schemeClr val="tx1"/>
                </a:solidFill>
                <a:latin typeface="Times New Roman" pitchFamily="18" charset="0"/>
                <a:ea typeface="+mn-ea"/>
                <a:cs typeface="+mn-cs"/>
              </a:rPr>
              <a:t>PcVueSolutions</a:t>
            </a:r>
            <a:r>
              <a:rPr lang="en-US" sz="1200" b="0" i="1" u="none" strike="noStrike" kern="1200" baseline="0" dirty="0" smtClean="0">
                <a:solidFill>
                  <a:schemeClr val="tx1"/>
                </a:solidFill>
                <a:latin typeface="Times New Roman" pitchFamily="18" charset="0"/>
                <a:ea typeface="+mn-ea"/>
                <a:cs typeface="+mn-cs"/>
              </a:rPr>
              <a:t> offers</a:t>
            </a:r>
          </a:p>
          <a:p>
            <a:r>
              <a:rPr lang="fr-FR" sz="1200" b="0" i="1" u="none" strike="noStrike" kern="1200" baseline="0" dirty="0" smtClean="0">
                <a:solidFill>
                  <a:schemeClr val="tx1"/>
                </a:solidFill>
                <a:latin typeface="Times New Roman" pitchFamily="18" charset="0"/>
                <a:ea typeface="+mn-ea"/>
                <a:cs typeface="+mn-cs"/>
              </a:rPr>
              <a:t>a unique </a:t>
            </a:r>
            <a:r>
              <a:rPr lang="fr-FR" sz="1200" b="0" i="1" u="none" strike="noStrike" kern="1200" baseline="0" dirty="0" err="1" smtClean="0">
                <a:solidFill>
                  <a:schemeClr val="tx1"/>
                </a:solidFill>
                <a:latin typeface="Times New Roman" pitchFamily="18" charset="0"/>
                <a:ea typeface="+mn-ea"/>
                <a:cs typeface="+mn-cs"/>
              </a:rPr>
              <a:t>platform</a:t>
            </a:r>
            <a:r>
              <a:rPr lang="fr-FR" sz="1200" b="0" i="1" u="none" strike="noStrike" kern="1200" baseline="0" dirty="0" smtClean="0">
                <a:solidFill>
                  <a:schemeClr val="tx1"/>
                </a:solidFill>
                <a:latin typeface="Times New Roman" pitchFamily="18" charset="0"/>
                <a:ea typeface="+mn-ea"/>
                <a:cs typeface="+mn-cs"/>
              </a:rPr>
              <a:t> for industries.</a:t>
            </a:r>
          </a:p>
          <a:p>
            <a:endParaRPr lang="fr-FR" sz="1200" b="1" i="0" u="none" strike="noStrike" kern="1200" baseline="0" dirty="0" smtClean="0">
              <a:solidFill>
                <a:schemeClr val="tx1"/>
              </a:solidFill>
              <a:latin typeface="Times New Roman" pitchFamily="18" charset="0"/>
              <a:ea typeface="+mn-ea"/>
              <a:cs typeface="+mn-cs"/>
            </a:endParaRPr>
          </a:p>
          <a:p>
            <a:r>
              <a:rPr lang="fr-FR" sz="1200" b="1" i="0" u="none" strike="noStrike" kern="1200" baseline="0" dirty="0" smtClean="0">
                <a:solidFill>
                  <a:schemeClr val="tx1"/>
                </a:solidFill>
                <a:latin typeface="Times New Roman" pitchFamily="18" charset="0"/>
                <a:ea typeface="+mn-ea"/>
                <a:cs typeface="+mn-cs"/>
              </a:rPr>
              <a:t>Our Solutions :</a:t>
            </a:r>
          </a:p>
          <a:p>
            <a:endParaRPr lang="en-US" sz="1200" b="1" i="0" u="none" strike="noStrike" kern="1200" baseline="0" dirty="0" smtClean="0">
              <a:solidFill>
                <a:schemeClr val="tx1"/>
              </a:solidFill>
              <a:latin typeface="Times New Roman" pitchFamily="18" charset="0"/>
              <a:ea typeface="+mn-ea"/>
              <a:cs typeface="+mn-cs"/>
            </a:endParaRPr>
          </a:p>
          <a:p>
            <a:r>
              <a:rPr lang="en-US" sz="1200" b="0" i="0" u="none" strike="noStrike" kern="1200" baseline="0" dirty="0" smtClean="0">
                <a:solidFill>
                  <a:schemeClr val="tx1"/>
                </a:solidFill>
                <a:latin typeface="Times New Roman" pitchFamily="18" charset="0"/>
                <a:ea typeface="+mn-ea"/>
                <a:cs typeface="+mn-cs"/>
              </a:rPr>
              <a:t>Built-in support of the standard drivers of automation and control devices</a:t>
            </a:r>
          </a:p>
          <a:p>
            <a:r>
              <a:rPr lang="en-US" sz="1200" b="0" i="0" u="none" strike="noStrike" kern="1200" baseline="0" dirty="0" smtClean="0">
                <a:solidFill>
                  <a:schemeClr val="tx1"/>
                </a:solidFill>
                <a:latin typeface="Times New Roman" pitchFamily="18" charset="0"/>
                <a:ea typeface="+mn-ea"/>
                <a:cs typeface="+mn-cs"/>
              </a:rPr>
              <a:t>Optimized management of alarms, trends and events for the operation and the maintenance</a:t>
            </a:r>
          </a:p>
          <a:p>
            <a:r>
              <a:rPr lang="en-US" sz="1200" b="0" i="0" u="none" strike="noStrike" kern="1200" baseline="0" dirty="0" smtClean="0">
                <a:solidFill>
                  <a:schemeClr val="tx1"/>
                </a:solidFill>
                <a:latin typeface="Times New Roman" pitchFamily="18" charset="0"/>
                <a:ea typeface="+mn-ea"/>
                <a:cs typeface="+mn-cs"/>
              </a:rPr>
              <a:t>Ergonomic and user-friendly graphical interface, adaptable to all types of processes</a:t>
            </a:r>
          </a:p>
          <a:p>
            <a:r>
              <a:rPr lang="en-US" sz="1200" b="0" i="0" u="none" strike="noStrike" kern="1200" baseline="0" dirty="0" smtClean="0">
                <a:solidFill>
                  <a:schemeClr val="tx1"/>
                </a:solidFill>
                <a:latin typeface="Times New Roman" pitchFamily="18" charset="0"/>
                <a:ea typeface="+mn-ea"/>
                <a:cs typeface="+mn-cs"/>
              </a:rPr>
              <a:t>Single development platform including an intuitive configuration environment</a:t>
            </a:r>
          </a:p>
          <a:p>
            <a:r>
              <a:rPr lang="en-US" sz="1200" b="0" i="0" u="none" strike="noStrike" kern="1200" baseline="0" dirty="0" smtClean="0">
                <a:solidFill>
                  <a:schemeClr val="tx1"/>
                </a:solidFill>
                <a:latin typeface="Times New Roman" pitchFamily="18" charset="0"/>
                <a:ea typeface="+mn-ea"/>
                <a:cs typeface="+mn-cs"/>
              </a:rPr>
              <a:t>Interoperability ensured with the global system of your company : ERP, CMMS, quality, IT</a:t>
            </a:r>
          </a:p>
          <a:p>
            <a:r>
              <a:rPr lang="en-US" sz="1200" b="0" i="0" u="none" strike="noStrike" kern="1200" baseline="0" dirty="0" smtClean="0">
                <a:solidFill>
                  <a:schemeClr val="tx1"/>
                </a:solidFill>
                <a:latin typeface="Times New Roman" pitchFamily="18" charset="0"/>
                <a:ea typeface="+mn-ea"/>
                <a:cs typeface="+mn-cs"/>
              </a:rPr>
              <a:t>Flexibility and scalability : from a single station to client-server architecture</a:t>
            </a:r>
          </a:p>
          <a:p>
            <a:r>
              <a:rPr lang="en-US" sz="1200" b="0" i="0" u="none" strike="noStrike" kern="1200" baseline="0" dirty="0" smtClean="0">
                <a:solidFill>
                  <a:schemeClr val="tx1"/>
                </a:solidFill>
                <a:latin typeface="Times New Roman" pitchFamily="18" charset="0"/>
                <a:ea typeface="+mn-ea"/>
                <a:cs typeface="+mn-cs"/>
              </a:rPr>
              <a:t>Built-in support of the 21cfr11 standard</a:t>
            </a:r>
          </a:p>
          <a:p>
            <a:r>
              <a:rPr lang="en-US" sz="1200" b="0" i="0" u="none" strike="noStrike" kern="1200" baseline="0" dirty="0" smtClean="0">
                <a:solidFill>
                  <a:schemeClr val="tx1"/>
                </a:solidFill>
                <a:latin typeface="Times New Roman" pitchFamily="18" charset="0"/>
                <a:ea typeface="+mn-ea"/>
                <a:cs typeface="+mn-cs"/>
              </a:rPr>
              <a:t>Contextual mobility solutions to facilitate the work of the operator</a:t>
            </a:r>
            <a:endParaRPr lang="fr-FR" sz="1200" b="0" i="1" u="none" strike="noStrike" kern="1200" baseline="0" dirty="0" smtClean="0">
              <a:solidFill>
                <a:schemeClr val="tx1"/>
              </a:solidFill>
              <a:latin typeface="Times New Roman" pitchFamily="18" charset="0"/>
              <a:ea typeface="+mn-ea"/>
              <a:cs typeface="+mn-cs"/>
            </a:endParaRPr>
          </a:p>
        </p:txBody>
      </p:sp>
      <p:sp>
        <p:nvSpPr>
          <p:cNvPr id="4" name="Espace réservé du numéro de diapositive 3"/>
          <p:cNvSpPr>
            <a:spLocks noGrp="1"/>
          </p:cNvSpPr>
          <p:nvPr>
            <p:ph type="sldNum" sz="quarter" idx="10"/>
          </p:nvPr>
        </p:nvSpPr>
        <p:spPr/>
        <p:txBody>
          <a:bodyPr/>
          <a:lstStyle/>
          <a:p>
            <a:pPr>
              <a:defRPr/>
            </a:pPr>
            <a:fld id="{317114FF-FCCF-4EFD-A16D-7AF369D2AD37}" type="slidenum">
              <a:rPr lang="fr-FR" smtClean="0"/>
              <a:pPr>
                <a:defRPr/>
              </a:pPr>
              <a:t>9</a:t>
            </a:fld>
            <a:endParaRPr lang="fr-FR"/>
          </a:p>
        </p:txBody>
      </p:sp>
    </p:spTree>
    <p:extLst>
      <p:ext uri="{BB962C8B-B14F-4D97-AF65-F5344CB8AC3E}">
        <p14:creationId xmlns:p14="http://schemas.microsoft.com/office/powerpoint/2010/main" val="4972304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a:spLocks noGrp="1" noChangeArrowheads="1"/>
          </p:cNvSpPr>
          <p:nvPr>
            <p:ph type="sldNum" sz="quarter" idx="5"/>
          </p:nvPr>
        </p:nvSpPr>
        <p:spPr>
          <a:noFill/>
        </p:spPr>
        <p:txBody>
          <a:bodyPr/>
          <a:lstStyle/>
          <a:p>
            <a:fld id="{F8218BF8-C213-42FD-BCF9-552B2368C1E2}" type="slidenum">
              <a:rPr lang="en-US" smtClean="0">
                <a:solidFill>
                  <a:prstClr val="black"/>
                </a:solidFill>
              </a:rPr>
              <a:pPr/>
              <a:t>11</a:t>
            </a:fld>
            <a:endParaRPr lang="en-US" smtClean="0">
              <a:solidFill>
                <a:prstClr val="black"/>
              </a:solidFill>
            </a:endParaRPr>
          </a:p>
        </p:txBody>
      </p:sp>
      <p:sp>
        <p:nvSpPr>
          <p:cNvPr id="64515" name="Rectangle 2"/>
          <p:cNvSpPr>
            <a:spLocks noGrp="1" noRot="1" noChangeAspect="1" noChangeArrowheads="1" noTextEdit="1"/>
          </p:cNvSpPr>
          <p:nvPr>
            <p:ph type="sldImg"/>
          </p:nvPr>
        </p:nvSpPr>
        <p:spPr>
          <a:xfrm>
            <a:off x="88900" y="742950"/>
            <a:ext cx="6610350" cy="3719513"/>
          </a:xfrm>
          <a:solidFill>
            <a:srgbClr val="FFFFFF"/>
          </a:solidFill>
          <a:ln/>
        </p:spPr>
      </p:sp>
      <p:sp>
        <p:nvSpPr>
          <p:cNvPr id="64516" name="Rectangle 3"/>
          <p:cNvSpPr>
            <a:spLocks noGrp="1" noChangeArrowheads="1"/>
          </p:cNvSpPr>
          <p:nvPr>
            <p:ph type="body" idx="1"/>
          </p:nvPr>
        </p:nvSpPr>
        <p:spPr>
          <a:xfrm>
            <a:off x="904498" y="4709317"/>
            <a:ext cx="4979155" cy="4464997"/>
          </a:xfrm>
          <a:solidFill>
            <a:srgbClr val="FFFFFF"/>
          </a:solidFill>
          <a:ln>
            <a:solidFill>
              <a:srgbClr val="000000"/>
            </a:solidFill>
          </a:ln>
        </p:spPr>
        <p:txBody>
          <a:bodyPr/>
          <a:lstStyle/>
          <a:p>
            <a:endParaRPr lang="fr-FR" sz="1200" kern="1200" dirty="0">
              <a:solidFill>
                <a:schemeClr val="tx1"/>
              </a:solidFill>
              <a:effectLst/>
              <a:latin typeface="Times New Roman" pitchFamily="18" charset="0"/>
              <a:ea typeface="+mn-ea"/>
              <a:cs typeface="+mn-cs"/>
            </a:endParaRPr>
          </a:p>
        </p:txBody>
      </p:sp>
    </p:spTree>
    <p:extLst>
      <p:ext uri="{BB962C8B-B14F-4D97-AF65-F5344CB8AC3E}">
        <p14:creationId xmlns:p14="http://schemas.microsoft.com/office/powerpoint/2010/main" val="9588079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27D1AACB-711F-4FF5-B036-F17BF5E2D7FF}" type="datetimeFigureOut">
              <a:rPr lang="fr-FR" smtClean="0"/>
              <a:t>30/08/2018</a:t>
            </a:fld>
            <a:endParaRPr lang="fr-FR"/>
          </a:p>
        </p:txBody>
      </p:sp>
      <p:sp>
        <p:nvSpPr>
          <p:cNvPr id="3" name="Espace réservé du pied de page 2"/>
          <p:cNvSpPr>
            <a:spLocks noGrp="1"/>
          </p:cNvSpPr>
          <p:nvPr>
            <p:ph type="ftr" sz="quarter" idx="11"/>
          </p:nvPr>
        </p:nvSpPr>
        <p:spPr/>
        <p:txBody>
          <a:bodyPr/>
          <a:lstStyle/>
          <a:p>
            <a:endParaRPr lang="fr-FR"/>
          </a:p>
        </p:txBody>
      </p:sp>
      <p:sp>
        <p:nvSpPr>
          <p:cNvPr id="4" name="Espace réservé du numéro de diapositive 3"/>
          <p:cNvSpPr>
            <a:spLocks noGrp="1"/>
          </p:cNvSpPr>
          <p:nvPr>
            <p:ph type="sldNum" sz="quarter" idx="12"/>
          </p:nvPr>
        </p:nvSpPr>
        <p:spPr/>
        <p:txBody>
          <a:bodyPr/>
          <a:lstStyle/>
          <a:p>
            <a:fld id="{22EC9AAD-A686-41F0-9E7B-328D86803A91}" type="slidenum">
              <a:rPr lang="fr-FR" smtClean="0"/>
              <a:t>‹N°›</a:t>
            </a:fld>
            <a:endParaRPr lang="fr-FR"/>
          </a:p>
        </p:txBody>
      </p:sp>
    </p:spTree>
    <p:extLst>
      <p:ext uri="{BB962C8B-B14F-4D97-AF65-F5344CB8AC3E}">
        <p14:creationId xmlns:p14="http://schemas.microsoft.com/office/powerpoint/2010/main" val="768693830"/>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2_Vide">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0" y="-27383"/>
            <a:ext cx="12192000" cy="648072"/>
          </a:xfrm>
          <a:solidFill>
            <a:schemeClr val="tx1">
              <a:lumMod val="75000"/>
              <a:lumOff val="25000"/>
            </a:schemeClr>
          </a:solidFill>
        </p:spPr>
        <p:txBody>
          <a:bodyPr>
            <a:normAutofit/>
          </a:bodyPr>
          <a:lstStyle>
            <a:lvl1pPr algn="ctr">
              <a:defRPr sz="3600">
                <a:solidFill>
                  <a:schemeClr val="bg1"/>
                </a:solidFill>
                <a:latin typeface="Gotham Light"/>
              </a:defRPr>
            </a:lvl1pPr>
          </a:lstStyle>
          <a:p>
            <a:r>
              <a:rPr lang="fr-FR" noProof="0" dirty="0" smtClean="0"/>
              <a:t>Sommaire</a:t>
            </a:r>
            <a:endParaRPr lang="fr-FR" noProof="0" dirty="0"/>
          </a:p>
        </p:txBody>
      </p:sp>
    </p:spTree>
    <p:extLst>
      <p:ext uri="{BB962C8B-B14F-4D97-AF65-F5344CB8AC3E}">
        <p14:creationId xmlns:p14="http://schemas.microsoft.com/office/powerpoint/2010/main" val="2582814656"/>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Subject without text">
    <p:spTree>
      <p:nvGrpSpPr>
        <p:cNvPr id="1" name=""/>
        <p:cNvGrpSpPr/>
        <p:nvPr/>
      </p:nvGrpSpPr>
      <p:grpSpPr>
        <a:xfrm>
          <a:off x="0" y="0"/>
          <a:ext cx="0" cy="0"/>
          <a:chOff x="0" y="0"/>
          <a:chExt cx="0" cy="0"/>
        </a:xfrm>
      </p:grpSpPr>
      <p:sp>
        <p:nvSpPr>
          <p:cNvPr id="10" name="Espace réservé pour une image  7"/>
          <p:cNvSpPr>
            <a:spLocks noGrp="1"/>
          </p:cNvSpPr>
          <p:nvPr>
            <p:ph type="pic" sz="quarter" idx="13"/>
          </p:nvPr>
        </p:nvSpPr>
        <p:spPr>
          <a:xfrm>
            <a:off x="10922957" y="115658"/>
            <a:ext cx="1269043" cy="703263"/>
          </a:xfrm>
        </p:spPr>
        <p:txBody>
          <a:bodyPr/>
          <a:lstStyle/>
          <a:p>
            <a:r>
              <a:rPr lang="fr-FR" noProof="0" dirty="0" smtClean="0"/>
              <a:t>Cliquez sur l'icône pour ajouter une image</a:t>
            </a:r>
            <a:endParaRPr lang="fr-FR" noProof="0" dirty="0"/>
          </a:p>
        </p:txBody>
      </p:sp>
      <p:sp>
        <p:nvSpPr>
          <p:cNvPr id="5" name="Titre 1"/>
          <p:cNvSpPr>
            <a:spLocks noGrp="1"/>
          </p:cNvSpPr>
          <p:nvPr>
            <p:ph type="title" hasCustomPrompt="1"/>
          </p:nvPr>
        </p:nvSpPr>
        <p:spPr>
          <a:xfrm>
            <a:off x="0" y="115658"/>
            <a:ext cx="12192000" cy="703551"/>
          </a:xfrm>
          <a:solidFill>
            <a:schemeClr val="tx1">
              <a:lumMod val="75000"/>
              <a:lumOff val="25000"/>
            </a:schemeClr>
          </a:solidFill>
        </p:spPr>
        <p:txBody>
          <a:bodyPr>
            <a:normAutofit/>
          </a:bodyPr>
          <a:lstStyle>
            <a:lvl1pPr algn="ctr">
              <a:defRPr sz="4400">
                <a:solidFill>
                  <a:schemeClr val="bg1"/>
                </a:solidFill>
              </a:defRPr>
            </a:lvl1pPr>
          </a:lstStyle>
          <a:p>
            <a:r>
              <a:rPr lang="fr-FR" noProof="0" dirty="0" err="1" smtClean="0"/>
              <a:t>Subject</a:t>
            </a:r>
            <a:endParaRPr lang="fr-FR" noProof="0" dirty="0"/>
          </a:p>
        </p:txBody>
      </p:sp>
    </p:spTree>
    <p:extLst>
      <p:ext uri="{BB962C8B-B14F-4D97-AF65-F5344CB8AC3E}">
        <p14:creationId xmlns:p14="http://schemas.microsoft.com/office/powerpoint/2010/main" val="1429602529"/>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Conclusion">
    <p:spTree>
      <p:nvGrpSpPr>
        <p:cNvPr id="1" name=""/>
        <p:cNvGrpSpPr/>
        <p:nvPr/>
      </p:nvGrpSpPr>
      <p:grpSpPr>
        <a:xfrm>
          <a:off x="0" y="0"/>
          <a:ext cx="0" cy="0"/>
          <a:chOff x="0" y="0"/>
          <a:chExt cx="0" cy="0"/>
        </a:xfrm>
      </p:grpSpPr>
      <p:sp>
        <p:nvSpPr>
          <p:cNvPr id="4" name="Espace réservé du contenu 2"/>
          <p:cNvSpPr>
            <a:spLocks noGrp="1"/>
          </p:cNvSpPr>
          <p:nvPr>
            <p:ph idx="1" hasCustomPrompt="1"/>
          </p:nvPr>
        </p:nvSpPr>
        <p:spPr>
          <a:xfrm>
            <a:off x="119336" y="950810"/>
            <a:ext cx="11911491" cy="5142486"/>
          </a:xfrm>
        </p:spPr>
        <p:txBody>
          <a:bodyPr vert="horz" lIns="91440" tIns="45720" rIns="91440" bIns="45720" rtlCol="0">
            <a:normAutofit/>
          </a:bodyPr>
          <a:lstStyle>
            <a:lvl1pPr>
              <a:defRPr lang="fr-FR" sz="3200" noProof="0" dirty="0">
                <a:solidFill>
                  <a:schemeClr val="tx1">
                    <a:lumMod val="75000"/>
                    <a:lumOff val="25000"/>
                  </a:schemeClr>
                </a:solidFill>
              </a:defRPr>
            </a:lvl1pPr>
            <a:lvl2pPr>
              <a:defRPr lang="fr-FR" sz="2800" noProof="0" dirty="0">
                <a:solidFill>
                  <a:schemeClr val="tx1">
                    <a:lumMod val="75000"/>
                    <a:lumOff val="25000"/>
                  </a:schemeClr>
                </a:solidFill>
              </a:defRPr>
            </a:lvl2pPr>
            <a:lvl3pPr>
              <a:defRPr lang="fr-FR" sz="2000" noProof="0" dirty="0">
                <a:solidFill>
                  <a:schemeClr val="tx1">
                    <a:lumMod val="75000"/>
                    <a:lumOff val="25000"/>
                  </a:schemeClr>
                </a:solidFill>
              </a:defRPr>
            </a:lvl3pPr>
          </a:lstStyle>
          <a:p>
            <a:pPr lvl="0">
              <a:buClr>
                <a:schemeClr val="tx1">
                  <a:lumMod val="65000"/>
                  <a:lumOff val="35000"/>
                </a:schemeClr>
              </a:buClr>
              <a:buFont typeface="Wingdings" panose="05000000000000000000" pitchFamily="2" charset="2"/>
              <a:buChar char="§"/>
            </a:pPr>
            <a:r>
              <a:rPr lang="fr-FR" noProof="0" dirty="0" smtClean="0"/>
              <a:t> Premier </a:t>
            </a:r>
            <a:r>
              <a:rPr lang="fr-FR" noProof="0" dirty="0"/>
              <a:t>niveau</a:t>
            </a:r>
          </a:p>
          <a:p>
            <a:pPr lvl="1">
              <a:buClr>
                <a:schemeClr val="tx1">
                  <a:lumMod val="65000"/>
                  <a:lumOff val="35000"/>
                </a:schemeClr>
              </a:buClr>
              <a:buFont typeface="Wingdings" panose="05000000000000000000" pitchFamily="2" charset="2"/>
              <a:buChar char="§"/>
            </a:pPr>
            <a:r>
              <a:rPr lang="fr-FR" noProof="0" dirty="0" smtClean="0"/>
              <a:t> Second </a:t>
            </a:r>
            <a:r>
              <a:rPr lang="fr-FR" noProof="0" dirty="0"/>
              <a:t>niveau</a:t>
            </a:r>
          </a:p>
          <a:p>
            <a:pPr lvl="2">
              <a:buClr>
                <a:schemeClr val="tx1">
                  <a:lumMod val="65000"/>
                  <a:lumOff val="35000"/>
                </a:schemeClr>
              </a:buClr>
              <a:buFont typeface="Wingdings" panose="05000000000000000000" pitchFamily="2" charset="2"/>
              <a:buChar char="§"/>
            </a:pPr>
            <a:r>
              <a:rPr lang="fr-FR" noProof="0" dirty="0"/>
              <a:t> Troisième niveau</a:t>
            </a:r>
          </a:p>
        </p:txBody>
      </p:sp>
      <p:sp>
        <p:nvSpPr>
          <p:cNvPr id="6" name="Titre 1"/>
          <p:cNvSpPr>
            <a:spLocks noGrp="1"/>
          </p:cNvSpPr>
          <p:nvPr>
            <p:ph type="title" hasCustomPrompt="1"/>
          </p:nvPr>
        </p:nvSpPr>
        <p:spPr>
          <a:xfrm>
            <a:off x="0" y="-27383"/>
            <a:ext cx="12192000" cy="648072"/>
          </a:xfrm>
          <a:solidFill>
            <a:schemeClr val="tx1">
              <a:lumMod val="75000"/>
              <a:lumOff val="25000"/>
            </a:schemeClr>
          </a:solidFill>
        </p:spPr>
        <p:txBody>
          <a:bodyPr>
            <a:normAutofit/>
          </a:bodyPr>
          <a:lstStyle>
            <a:lvl1pPr algn="ctr">
              <a:defRPr sz="3600">
                <a:solidFill>
                  <a:schemeClr val="bg1"/>
                </a:solidFill>
                <a:latin typeface="Gotham Light"/>
              </a:defRPr>
            </a:lvl1pPr>
          </a:lstStyle>
          <a:p>
            <a:r>
              <a:rPr lang="fr-FR" noProof="0" dirty="0"/>
              <a:t>Sommaire</a:t>
            </a:r>
          </a:p>
        </p:txBody>
      </p:sp>
    </p:spTree>
    <p:extLst>
      <p:ext uri="{BB962C8B-B14F-4D97-AF65-F5344CB8AC3E}">
        <p14:creationId xmlns:p14="http://schemas.microsoft.com/office/powerpoint/2010/main" val="740783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tmplLst>
          <p:tmpl lvl="1">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2">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3">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Presentation Title">
    <p:spTree>
      <p:nvGrpSpPr>
        <p:cNvPr id="1" name=""/>
        <p:cNvGrpSpPr/>
        <p:nvPr/>
      </p:nvGrpSpPr>
      <p:grpSpPr>
        <a:xfrm>
          <a:off x="0" y="0"/>
          <a:ext cx="0" cy="0"/>
          <a:chOff x="0" y="0"/>
          <a:chExt cx="0" cy="0"/>
        </a:xfrm>
      </p:grpSpPr>
      <p:sp>
        <p:nvSpPr>
          <p:cNvPr id="2" name="Titre 1"/>
          <p:cNvSpPr>
            <a:spLocks noGrp="1"/>
          </p:cNvSpPr>
          <p:nvPr>
            <p:ph type="ctrTitle" hasCustomPrompt="1"/>
          </p:nvPr>
        </p:nvSpPr>
        <p:spPr>
          <a:xfrm>
            <a:off x="1524001" y="1122364"/>
            <a:ext cx="6372201" cy="3170733"/>
          </a:xfrm>
          <a:solidFill>
            <a:schemeClr val="bg1">
              <a:lumMod val="75000"/>
            </a:schemeClr>
          </a:solidFill>
          <a:ln>
            <a:noFill/>
          </a:ln>
        </p:spPr>
        <p:txBody>
          <a:bodyPr anchor="ctr">
            <a:normAutofit/>
          </a:bodyPr>
          <a:lstStyle>
            <a:lvl1pPr algn="ctr">
              <a:defRPr sz="6000">
                <a:solidFill>
                  <a:schemeClr val="tx1">
                    <a:lumMod val="65000"/>
                    <a:lumOff val="35000"/>
                  </a:schemeClr>
                </a:solidFill>
              </a:defRPr>
            </a:lvl1pPr>
          </a:lstStyle>
          <a:p>
            <a:r>
              <a:rPr lang="en-US" noProof="0"/>
              <a:t>Title</a:t>
            </a:r>
          </a:p>
        </p:txBody>
      </p:sp>
      <p:sp>
        <p:nvSpPr>
          <p:cNvPr id="3" name="Sous-titre 2"/>
          <p:cNvSpPr>
            <a:spLocks noGrp="1"/>
          </p:cNvSpPr>
          <p:nvPr>
            <p:ph type="subTitle" idx="1" hasCustomPrompt="1"/>
          </p:nvPr>
        </p:nvSpPr>
        <p:spPr>
          <a:xfrm>
            <a:off x="1524001" y="4437112"/>
            <a:ext cx="9144001" cy="820688"/>
          </a:xfrm>
          <a:solidFill>
            <a:schemeClr val="bg1">
              <a:lumMod val="95000"/>
            </a:schemeClr>
          </a:solidFill>
          <a:ln>
            <a:noFill/>
          </a:ln>
        </p:spPr>
        <p:txBody>
          <a:bodyPr/>
          <a:lstStyle>
            <a:lvl1pPr marL="0" indent="0" algn="ctr">
              <a:buNone/>
              <a:defRPr sz="2400">
                <a:solidFill>
                  <a:srgbClr val="E43027"/>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noProof="0"/>
              <a:t>Sub-title</a:t>
            </a:r>
          </a:p>
        </p:txBody>
      </p:sp>
      <p:sp>
        <p:nvSpPr>
          <p:cNvPr id="4" name="Espace réservé de la date 3"/>
          <p:cNvSpPr>
            <a:spLocks noGrp="1"/>
          </p:cNvSpPr>
          <p:nvPr>
            <p:ph type="dt" sz="half" idx="10"/>
          </p:nvPr>
        </p:nvSpPr>
        <p:spPr/>
        <p:txBody>
          <a:bodyPr/>
          <a:lstStyle/>
          <a:p>
            <a:fld id="{0DAE4C3A-8F18-4BA3-A02A-2DDEF27CEAF6}" type="datetimeFigureOut">
              <a:rPr lang="en-US" smtClean="0"/>
              <a:t>8/30/2018</a:t>
            </a:fld>
            <a:endParaRPr lang="en-US"/>
          </a:p>
        </p:txBody>
      </p:sp>
      <p:sp>
        <p:nvSpPr>
          <p:cNvPr id="8" name="Espace réservé pour une image  7"/>
          <p:cNvSpPr>
            <a:spLocks noGrp="1"/>
          </p:cNvSpPr>
          <p:nvPr>
            <p:ph type="pic" sz="quarter" idx="13"/>
          </p:nvPr>
        </p:nvSpPr>
        <p:spPr>
          <a:xfrm>
            <a:off x="7896201" y="1122363"/>
            <a:ext cx="2771800" cy="3170732"/>
          </a:xfrm>
        </p:spPr>
        <p:txBody>
          <a:bodyPr/>
          <a:lstStyle/>
          <a:p>
            <a:r>
              <a:rPr lang="fr-FR"/>
              <a:t>Cliquez sur l'icône pour ajouter une image</a:t>
            </a:r>
            <a:endParaRPr lang="en-US"/>
          </a:p>
        </p:txBody>
      </p:sp>
    </p:spTree>
    <p:extLst>
      <p:ext uri="{BB962C8B-B14F-4D97-AF65-F5344CB8AC3E}">
        <p14:creationId xmlns:p14="http://schemas.microsoft.com/office/powerpoint/2010/main" val="2477045831"/>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3_Summary">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0" y="133161"/>
            <a:ext cx="12192000" cy="703551"/>
          </a:xfrm>
          <a:solidFill>
            <a:srgbClr val="BDBEC0"/>
          </a:solidFill>
        </p:spPr>
        <p:txBody>
          <a:bodyPr/>
          <a:lstStyle>
            <a:lvl1pPr algn="ctr">
              <a:defRPr sz="4000">
                <a:solidFill>
                  <a:schemeClr val="bg1"/>
                </a:solidFill>
              </a:defRPr>
            </a:lvl1pPr>
          </a:lstStyle>
          <a:p>
            <a:r>
              <a:rPr lang="en-US" noProof="0" dirty="0" smtClean="0"/>
              <a:t>Summary</a:t>
            </a:r>
            <a:endParaRPr lang="en-US" noProof="0" dirty="0"/>
          </a:p>
        </p:txBody>
      </p:sp>
      <p:sp>
        <p:nvSpPr>
          <p:cNvPr id="3" name="Espace réservé du contenu 2"/>
          <p:cNvSpPr>
            <a:spLocks noGrp="1"/>
          </p:cNvSpPr>
          <p:nvPr>
            <p:ph idx="1" hasCustomPrompt="1"/>
          </p:nvPr>
        </p:nvSpPr>
        <p:spPr>
          <a:xfrm>
            <a:off x="119336" y="950810"/>
            <a:ext cx="11911491" cy="5256584"/>
          </a:xfrm>
        </p:spPr>
        <p:txBody>
          <a:bodyPr>
            <a:normAutofit/>
          </a:bodyPr>
          <a:lstStyle>
            <a:lvl1pPr marL="171450" indent="-171450">
              <a:buClr>
                <a:srgbClr val="E43027"/>
              </a:buClr>
              <a:buFont typeface="Wingdings" panose="05000000000000000000" pitchFamily="2" charset="2"/>
              <a:buChar char="§"/>
              <a:defRPr sz="3600">
                <a:solidFill>
                  <a:schemeClr val="bg1">
                    <a:lumMod val="65000"/>
                  </a:schemeClr>
                </a:solidFill>
              </a:defRPr>
            </a:lvl1pPr>
            <a:lvl2pPr marL="514350" indent="-171450">
              <a:buClr>
                <a:srgbClr val="E43027"/>
              </a:buClr>
              <a:buFont typeface="Wingdings" panose="05000000000000000000" pitchFamily="2" charset="2"/>
              <a:buChar char="§"/>
              <a:defRPr sz="3200">
                <a:solidFill>
                  <a:schemeClr val="bg1">
                    <a:lumMod val="65000"/>
                  </a:schemeClr>
                </a:solidFill>
              </a:defRPr>
            </a:lvl2pPr>
            <a:lvl3pPr marL="857250" indent="-171450">
              <a:buClr>
                <a:srgbClr val="E43027"/>
              </a:buClr>
              <a:buFont typeface="Wingdings" panose="05000000000000000000" pitchFamily="2" charset="2"/>
              <a:buChar char="§"/>
              <a:defRPr sz="2400">
                <a:solidFill>
                  <a:schemeClr val="bg1">
                    <a:lumMod val="65000"/>
                  </a:schemeClr>
                </a:solidFill>
              </a:defRPr>
            </a:lvl3pPr>
            <a:lvl4pPr marL="1200150" indent="-171450">
              <a:buClr>
                <a:srgbClr val="C00000"/>
              </a:buClr>
              <a:buFont typeface="Wingdings" panose="05000000000000000000" pitchFamily="2" charset="2"/>
              <a:buChar char="§"/>
              <a:defRPr/>
            </a:lvl4pPr>
            <a:lvl5pPr marL="1543050" indent="-171450">
              <a:buClr>
                <a:srgbClr val="C00000"/>
              </a:buClr>
              <a:buFont typeface="Wingdings" panose="05000000000000000000" pitchFamily="2" charset="2"/>
              <a:buChar char="§"/>
              <a:defRPr/>
            </a:lvl5pPr>
          </a:lstStyle>
          <a:p>
            <a:pPr lvl="0"/>
            <a:r>
              <a:rPr lang="en-US" noProof="1" smtClean="0"/>
              <a:t>First level</a:t>
            </a:r>
          </a:p>
          <a:p>
            <a:pPr lvl="1"/>
            <a:r>
              <a:rPr lang="fr-FR" dirty="0" smtClean="0"/>
              <a:t>Second </a:t>
            </a:r>
            <a:r>
              <a:rPr lang="en-US" noProof="0" dirty="0" smtClean="0"/>
              <a:t>level</a:t>
            </a:r>
          </a:p>
          <a:p>
            <a:pPr lvl="2"/>
            <a:r>
              <a:rPr lang="en-US" noProof="0" dirty="0" smtClean="0"/>
              <a:t>Third level</a:t>
            </a:r>
          </a:p>
        </p:txBody>
      </p:sp>
      <p:sp>
        <p:nvSpPr>
          <p:cNvPr id="4" name="Espace réservé de la date 3"/>
          <p:cNvSpPr>
            <a:spLocks noGrp="1"/>
          </p:cNvSpPr>
          <p:nvPr>
            <p:ph type="dt" sz="half" idx="10"/>
          </p:nvPr>
        </p:nvSpPr>
        <p:spPr>
          <a:xfrm>
            <a:off x="136154" y="6322890"/>
            <a:ext cx="2743200" cy="365125"/>
          </a:xfrm>
          <a:prstGeom prst="rect">
            <a:avLst/>
          </a:prstGeom>
        </p:spPr>
        <p:txBody>
          <a:bodyPr/>
          <a:lstStyle/>
          <a:p>
            <a:fld id="{0DAE4C3A-8F18-4BA3-A02A-2DDEF27CEAF6}" type="datetimeFigureOut">
              <a:rPr lang="en-US" smtClean="0"/>
              <a:t>8/30/2018</a:t>
            </a:fld>
            <a:endParaRPr lang="en-US"/>
          </a:p>
        </p:txBody>
      </p:sp>
      <p:pic>
        <p:nvPicPr>
          <p:cNvPr id="6" name="Picture 2" descr="D:\ARC\ARC_Marketing\Graphics_Materials\Logos\PCVUE 11-1.png"/>
          <p:cNvPicPr>
            <a:picLocks noChangeAspect="1" noChangeArrowheads="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10416480" y="188640"/>
            <a:ext cx="1572409" cy="6130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4722893"/>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Sujet sans image">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0" y="115658"/>
            <a:ext cx="12192000" cy="703551"/>
          </a:xfrm>
          <a:solidFill>
            <a:srgbClr val="BDBEC0"/>
          </a:solidFill>
        </p:spPr>
        <p:txBody>
          <a:bodyPr>
            <a:normAutofit/>
          </a:bodyPr>
          <a:lstStyle>
            <a:lvl1pPr algn="ctr">
              <a:defRPr sz="4400">
                <a:solidFill>
                  <a:schemeClr val="bg1"/>
                </a:solidFill>
              </a:defRPr>
            </a:lvl1pPr>
          </a:lstStyle>
          <a:p>
            <a:r>
              <a:rPr lang="fr-FR" noProof="0" dirty="0" smtClean="0"/>
              <a:t>Sujet</a:t>
            </a:r>
            <a:endParaRPr lang="fr-FR" noProof="0" dirty="0"/>
          </a:p>
        </p:txBody>
      </p:sp>
      <p:sp>
        <p:nvSpPr>
          <p:cNvPr id="8" name="Espace réservé pour une image  7"/>
          <p:cNvSpPr>
            <a:spLocks noGrp="1"/>
          </p:cNvSpPr>
          <p:nvPr>
            <p:ph type="pic" sz="quarter" idx="13"/>
          </p:nvPr>
        </p:nvSpPr>
        <p:spPr>
          <a:xfrm>
            <a:off x="10922957" y="115658"/>
            <a:ext cx="1269043" cy="703263"/>
          </a:xfrm>
        </p:spPr>
        <p:txBody>
          <a:bodyPr/>
          <a:lstStyle/>
          <a:p>
            <a:r>
              <a:rPr lang="fr-FR" smtClean="0"/>
              <a:t>Cliquez sur l'icône pour ajouter une image</a:t>
            </a:r>
            <a:endParaRPr lang="en-US" dirty="0"/>
          </a:p>
        </p:txBody>
      </p:sp>
      <p:sp>
        <p:nvSpPr>
          <p:cNvPr id="5" name="Espace réservé du contenu 2"/>
          <p:cNvSpPr>
            <a:spLocks noGrp="1"/>
          </p:cNvSpPr>
          <p:nvPr>
            <p:ph idx="1" hasCustomPrompt="1"/>
          </p:nvPr>
        </p:nvSpPr>
        <p:spPr>
          <a:xfrm>
            <a:off x="119336" y="950810"/>
            <a:ext cx="11911491" cy="5502526"/>
          </a:xfrm>
        </p:spPr>
        <p:txBody>
          <a:bodyPr>
            <a:normAutofit/>
          </a:bodyPr>
          <a:lstStyle>
            <a:lvl1pPr marL="171450" indent="-171450">
              <a:buClr>
                <a:srgbClr val="E43027"/>
              </a:buClr>
              <a:buFont typeface="Wingdings" panose="05000000000000000000" pitchFamily="2" charset="2"/>
              <a:buChar char="§"/>
              <a:defRPr sz="3600">
                <a:solidFill>
                  <a:schemeClr val="bg1">
                    <a:lumMod val="65000"/>
                  </a:schemeClr>
                </a:solidFill>
              </a:defRPr>
            </a:lvl1pPr>
            <a:lvl2pPr marL="514350" indent="-171450">
              <a:buClr>
                <a:srgbClr val="E43027"/>
              </a:buClr>
              <a:buFont typeface="Wingdings" panose="05000000000000000000" pitchFamily="2" charset="2"/>
              <a:buChar char="§"/>
              <a:defRPr sz="3200">
                <a:solidFill>
                  <a:schemeClr val="bg1">
                    <a:lumMod val="65000"/>
                  </a:schemeClr>
                </a:solidFill>
              </a:defRPr>
            </a:lvl2pPr>
            <a:lvl3pPr marL="857250" indent="-171450">
              <a:buClr>
                <a:srgbClr val="E43027"/>
              </a:buClr>
              <a:buFont typeface="Wingdings" panose="05000000000000000000" pitchFamily="2" charset="2"/>
              <a:buChar char="§"/>
              <a:defRPr sz="2400">
                <a:solidFill>
                  <a:schemeClr val="bg1">
                    <a:lumMod val="65000"/>
                  </a:schemeClr>
                </a:solidFill>
              </a:defRPr>
            </a:lvl3pPr>
            <a:lvl4pPr marL="1200150" indent="-171450">
              <a:buClr>
                <a:srgbClr val="C00000"/>
              </a:buClr>
              <a:buFont typeface="Wingdings" panose="05000000000000000000" pitchFamily="2" charset="2"/>
              <a:buChar char="§"/>
              <a:defRPr/>
            </a:lvl4pPr>
            <a:lvl5pPr marL="1543050" indent="-171450">
              <a:buClr>
                <a:srgbClr val="C00000"/>
              </a:buClr>
              <a:buFont typeface="Wingdings" panose="05000000000000000000" pitchFamily="2" charset="2"/>
              <a:buChar char="§"/>
              <a:defRPr/>
            </a:lvl5pPr>
          </a:lstStyle>
          <a:p>
            <a:pPr lvl="0"/>
            <a:r>
              <a:rPr lang="fr-FR" noProof="0" dirty="0" smtClean="0"/>
              <a:t>Premier niveau</a:t>
            </a:r>
          </a:p>
          <a:p>
            <a:pPr lvl="1"/>
            <a:r>
              <a:rPr lang="fr-FR" noProof="0" dirty="0" smtClean="0"/>
              <a:t>Second niveau</a:t>
            </a:r>
          </a:p>
          <a:p>
            <a:pPr lvl="2"/>
            <a:r>
              <a:rPr lang="fr-FR" noProof="0" dirty="0" smtClean="0"/>
              <a:t> Troisième niveau</a:t>
            </a:r>
          </a:p>
        </p:txBody>
      </p:sp>
    </p:spTree>
    <p:extLst>
      <p:ext uri="{BB962C8B-B14F-4D97-AF65-F5344CB8AC3E}">
        <p14:creationId xmlns:p14="http://schemas.microsoft.com/office/powerpoint/2010/main" val="592574796"/>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2_Presentation Title">
    <p:spTree>
      <p:nvGrpSpPr>
        <p:cNvPr id="1" name=""/>
        <p:cNvGrpSpPr/>
        <p:nvPr/>
      </p:nvGrpSpPr>
      <p:grpSpPr>
        <a:xfrm>
          <a:off x="0" y="0"/>
          <a:ext cx="0" cy="0"/>
          <a:chOff x="0" y="0"/>
          <a:chExt cx="0" cy="0"/>
        </a:xfrm>
      </p:grpSpPr>
      <p:sp>
        <p:nvSpPr>
          <p:cNvPr id="3" name="Sous-titre 2"/>
          <p:cNvSpPr>
            <a:spLocks noGrp="1"/>
          </p:cNvSpPr>
          <p:nvPr>
            <p:ph type="subTitle" idx="1" hasCustomPrompt="1"/>
          </p:nvPr>
        </p:nvSpPr>
        <p:spPr>
          <a:xfrm>
            <a:off x="1524001" y="4437112"/>
            <a:ext cx="5868143" cy="820688"/>
          </a:xfrm>
          <a:noFill/>
          <a:ln>
            <a:noFill/>
          </a:ln>
        </p:spPr>
        <p:txBody>
          <a:bodyPr/>
          <a:lstStyle>
            <a:lvl1pPr marL="0" indent="0" algn="ctr">
              <a:buNone/>
              <a:defRPr sz="2400">
                <a:solidFill>
                  <a:srgbClr val="E43027"/>
                </a:solidFill>
                <a:latin typeface="Segoe UI" panose="020B0502040204020203" pitchFamily="34" charset="0"/>
                <a:cs typeface="Segoe UI" panose="020B0502040204020203" pitchFamily="34"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noProof="0" dirty="0" smtClean="0"/>
              <a:t>Sub-title</a:t>
            </a:r>
            <a:endParaRPr lang="en-US" noProof="0" dirty="0"/>
          </a:p>
        </p:txBody>
      </p:sp>
      <p:sp>
        <p:nvSpPr>
          <p:cNvPr id="8" name="Espace réservé pour une image  7"/>
          <p:cNvSpPr>
            <a:spLocks noGrp="1"/>
          </p:cNvSpPr>
          <p:nvPr>
            <p:ph type="pic" sz="quarter" idx="13"/>
          </p:nvPr>
        </p:nvSpPr>
        <p:spPr>
          <a:xfrm>
            <a:off x="7896201" y="1122363"/>
            <a:ext cx="2771800" cy="3170732"/>
          </a:xfrm>
        </p:spPr>
        <p:txBody>
          <a:bodyPr/>
          <a:lstStyle/>
          <a:p>
            <a:r>
              <a:rPr lang="fr-FR" smtClean="0"/>
              <a:t>Cliquez sur l'icône pour ajouter une image</a:t>
            </a:r>
            <a:endParaRPr lang="en-US"/>
          </a:p>
        </p:txBody>
      </p:sp>
      <p:sp>
        <p:nvSpPr>
          <p:cNvPr id="7" name="Sous-titre 5"/>
          <p:cNvSpPr txBox="1">
            <a:spLocks/>
          </p:cNvSpPr>
          <p:nvPr userDrawn="1"/>
        </p:nvSpPr>
        <p:spPr>
          <a:xfrm>
            <a:off x="1524001" y="4437112"/>
            <a:ext cx="9396535" cy="8206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auto">
              <a:spcAft>
                <a:spcPts val="0"/>
              </a:spcAft>
              <a:buNone/>
            </a:pPr>
            <a:endParaRPr lang="fr-FR" sz="3200" i="0" dirty="0">
              <a:latin typeface="Segoe UI Light" panose="020B0502040204020203" pitchFamily="34" charset="0"/>
              <a:cs typeface="Segoe UI Light" panose="020B0502040204020203" pitchFamily="34" charset="0"/>
            </a:endParaRPr>
          </a:p>
        </p:txBody>
      </p:sp>
      <p:sp>
        <p:nvSpPr>
          <p:cNvPr id="9" name="Parallélogramme 8"/>
          <p:cNvSpPr/>
          <p:nvPr userDrawn="1"/>
        </p:nvSpPr>
        <p:spPr>
          <a:xfrm>
            <a:off x="1559455" y="1080294"/>
            <a:ext cx="6670233" cy="3212804"/>
          </a:xfrm>
          <a:prstGeom prst="parallelogram">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4800" i="0" dirty="0">
              <a:latin typeface="Gotham Light" pitchFamily="50" charset="0"/>
            </a:endParaRPr>
          </a:p>
        </p:txBody>
      </p:sp>
      <p:sp>
        <p:nvSpPr>
          <p:cNvPr id="14" name="Parallélogramme 13"/>
          <p:cNvSpPr/>
          <p:nvPr userDrawn="1"/>
        </p:nvSpPr>
        <p:spPr>
          <a:xfrm>
            <a:off x="-1896888" y="5733256"/>
            <a:ext cx="2938163" cy="2625536"/>
          </a:xfrm>
          <a:prstGeom prst="parallelogram">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5" name="ZoneTexte 14"/>
          <p:cNvSpPr txBox="1"/>
          <p:nvPr userDrawn="1"/>
        </p:nvSpPr>
        <p:spPr>
          <a:xfrm>
            <a:off x="1055440" y="6029826"/>
            <a:ext cx="3312368" cy="646331"/>
          </a:xfrm>
          <a:prstGeom prst="rect">
            <a:avLst/>
          </a:prstGeom>
          <a:noFill/>
        </p:spPr>
        <p:txBody>
          <a:bodyPr wrap="square" rtlCol="0">
            <a:spAutoFit/>
          </a:bodyPr>
          <a:lstStyle/>
          <a:p>
            <a:r>
              <a:rPr lang="fr-FR" sz="3600" i="0" dirty="0" smtClean="0">
                <a:solidFill>
                  <a:schemeClr val="bg1"/>
                </a:solidFill>
                <a:latin typeface="Gotham Book" panose="02000604040000020004" pitchFamily="50" charset="0"/>
                <a:cs typeface="Segoe UI Light" panose="020B0502040204020203" pitchFamily="34" charset="0"/>
              </a:rPr>
              <a:t>Industrie 4.0</a:t>
            </a:r>
            <a:endParaRPr lang="fr-FR" sz="3600" i="0" dirty="0">
              <a:solidFill>
                <a:schemeClr val="bg1"/>
              </a:solidFill>
              <a:latin typeface="Gotham Book" panose="02000604040000020004" pitchFamily="50" charset="0"/>
              <a:cs typeface="Segoe UI Light" panose="020B0502040204020203" pitchFamily="34" charset="0"/>
            </a:endParaRPr>
          </a:p>
        </p:txBody>
      </p:sp>
    </p:spTree>
    <p:extLst>
      <p:ext uri="{BB962C8B-B14F-4D97-AF65-F5344CB8AC3E}">
        <p14:creationId xmlns:p14="http://schemas.microsoft.com/office/powerpoint/2010/main" val="112227831"/>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Disposition personnalisée">
    <p:spTree>
      <p:nvGrpSpPr>
        <p:cNvPr id="1" name=""/>
        <p:cNvGrpSpPr/>
        <p:nvPr/>
      </p:nvGrpSpPr>
      <p:grpSpPr>
        <a:xfrm>
          <a:off x="0" y="0"/>
          <a:ext cx="0" cy="0"/>
          <a:chOff x="0" y="0"/>
          <a:chExt cx="0" cy="0"/>
        </a:xfrm>
      </p:grpSpPr>
      <p:sp>
        <p:nvSpPr>
          <p:cNvPr id="6" name="ZoneTexte 5"/>
          <p:cNvSpPr txBox="1"/>
          <p:nvPr userDrawn="1"/>
        </p:nvSpPr>
        <p:spPr>
          <a:xfrm>
            <a:off x="9429774" y="1071547"/>
            <a:ext cx="184731" cy="461665"/>
          </a:xfrm>
          <a:prstGeom prst="rect">
            <a:avLst/>
          </a:prstGeom>
          <a:noFill/>
        </p:spPr>
        <p:txBody>
          <a:bodyPr wrap="none" rtlCol="0">
            <a:spAutoFit/>
          </a:bodyPr>
          <a:lstStyle/>
          <a:p>
            <a:endParaRPr lang="fr-FR" sz="2400" dirty="0"/>
          </a:p>
        </p:txBody>
      </p:sp>
    </p:spTree>
    <p:extLst>
      <p:ext uri="{BB962C8B-B14F-4D97-AF65-F5344CB8AC3E}">
        <p14:creationId xmlns:p14="http://schemas.microsoft.com/office/powerpoint/2010/main" val="924344324"/>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1_Vide">
    <p:spTree>
      <p:nvGrpSpPr>
        <p:cNvPr id="1" name=""/>
        <p:cNvGrpSpPr/>
        <p:nvPr/>
      </p:nvGrpSpPr>
      <p:grpSpPr>
        <a:xfrm>
          <a:off x="0" y="0"/>
          <a:ext cx="0" cy="0"/>
          <a:chOff x="0" y="0"/>
          <a:chExt cx="0" cy="0"/>
        </a:xfrm>
      </p:grpSpPr>
      <p:sp>
        <p:nvSpPr>
          <p:cNvPr id="9" name="Parallélogramme 8"/>
          <p:cNvSpPr/>
          <p:nvPr userDrawn="1"/>
        </p:nvSpPr>
        <p:spPr>
          <a:xfrm>
            <a:off x="263353" y="5987867"/>
            <a:ext cx="4104456" cy="736966"/>
          </a:xfrm>
          <a:prstGeom prst="parallelogram">
            <a:avLst/>
          </a:prstGeom>
          <a:solidFill>
            <a:schemeClr val="tx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4800" i="0" dirty="0">
              <a:latin typeface="Gotham Light" pitchFamily="50" charset="0"/>
            </a:endParaRPr>
          </a:p>
        </p:txBody>
      </p:sp>
      <p:sp>
        <p:nvSpPr>
          <p:cNvPr id="2" name="Espace réservé de la date 1"/>
          <p:cNvSpPr>
            <a:spLocks noGrp="1"/>
          </p:cNvSpPr>
          <p:nvPr>
            <p:ph type="dt" sz="half" idx="10"/>
          </p:nvPr>
        </p:nvSpPr>
        <p:spPr/>
        <p:txBody>
          <a:bodyPr/>
          <a:lstStyle/>
          <a:p>
            <a:fld id="{27D1AACB-711F-4FF5-B036-F17BF5E2D7FF}" type="datetimeFigureOut">
              <a:rPr lang="fr-FR" smtClean="0"/>
              <a:t>30/08/2018</a:t>
            </a:fld>
            <a:endParaRPr lang="fr-FR"/>
          </a:p>
        </p:txBody>
      </p:sp>
      <p:sp>
        <p:nvSpPr>
          <p:cNvPr id="3" name="Espace réservé du pied de page 2"/>
          <p:cNvSpPr>
            <a:spLocks noGrp="1"/>
          </p:cNvSpPr>
          <p:nvPr>
            <p:ph type="ftr" sz="quarter" idx="11"/>
          </p:nvPr>
        </p:nvSpPr>
        <p:spPr/>
        <p:txBody>
          <a:bodyPr/>
          <a:lstStyle/>
          <a:p>
            <a:endParaRPr lang="fr-FR"/>
          </a:p>
        </p:txBody>
      </p:sp>
      <p:sp>
        <p:nvSpPr>
          <p:cNvPr id="4" name="Espace réservé du numéro de diapositive 3"/>
          <p:cNvSpPr>
            <a:spLocks noGrp="1"/>
          </p:cNvSpPr>
          <p:nvPr>
            <p:ph type="sldNum" sz="quarter" idx="12"/>
          </p:nvPr>
        </p:nvSpPr>
        <p:spPr/>
        <p:txBody>
          <a:bodyPr/>
          <a:lstStyle/>
          <a:p>
            <a:fld id="{22EC9AAD-A686-41F0-9E7B-328D86803A91}" type="slidenum">
              <a:rPr lang="fr-FR" smtClean="0"/>
              <a:t>‹N°›</a:t>
            </a:fld>
            <a:endParaRPr lang="fr-FR" dirty="0"/>
          </a:p>
        </p:txBody>
      </p:sp>
      <p:sp>
        <p:nvSpPr>
          <p:cNvPr id="7" name="ZoneTexte 6"/>
          <p:cNvSpPr txBox="1"/>
          <p:nvPr userDrawn="1"/>
        </p:nvSpPr>
        <p:spPr>
          <a:xfrm>
            <a:off x="1055440" y="6029826"/>
            <a:ext cx="3312368" cy="646331"/>
          </a:xfrm>
          <a:prstGeom prst="rect">
            <a:avLst/>
          </a:prstGeom>
          <a:noFill/>
        </p:spPr>
        <p:txBody>
          <a:bodyPr wrap="square" rtlCol="0">
            <a:spAutoFit/>
          </a:bodyPr>
          <a:lstStyle/>
          <a:p>
            <a:r>
              <a:rPr lang="fr-FR" sz="3600" i="0" dirty="0" err="1" smtClean="0">
                <a:solidFill>
                  <a:schemeClr val="bg1"/>
                </a:solidFill>
                <a:latin typeface="Gotham Book" panose="02000604040000020004" pitchFamily="50" charset="0"/>
                <a:cs typeface="Segoe UI Light" panose="020B0502040204020203" pitchFamily="34" charset="0"/>
              </a:rPr>
              <a:t>Industry</a:t>
            </a:r>
            <a:r>
              <a:rPr lang="fr-FR" sz="3600" i="0" dirty="0" smtClean="0">
                <a:solidFill>
                  <a:schemeClr val="bg1"/>
                </a:solidFill>
                <a:latin typeface="Gotham Book" panose="02000604040000020004" pitchFamily="50" charset="0"/>
                <a:cs typeface="Segoe UI Light" panose="020B0502040204020203" pitchFamily="34" charset="0"/>
              </a:rPr>
              <a:t> </a:t>
            </a:r>
            <a:r>
              <a:rPr lang="fr-FR" sz="3600" i="0" dirty="0" smtClean="0">
                <a:solidFill>
                  <a:schemeClr val="bg1"/>
                </a:solidFill>
                <a:latin typeface="Gotham Book" panose="02000604040000020004" pitchFamily="50" charset="0"/>
                <a:cs typeface="Segoe UI Light" panose="020B0502040204020203" pitchFamily="34" charset="0"/>
              </a:rPr>
              <a:t>4.0</a:t>
            </a:r>
            <a:endParaRPr lang="fr-FR" sz="3600" i="0" dirty="0">
              <a:solidFill>
                <a:schemeClr val="bg1"/>
              </a:solidFill>
              <a:latin typeface="Gotham Book" panose="02000604040000020004" pitchFamily="50" charset="0"/>
              <a:cs typeface="Segoe UI Light" panose="020B0502040204020203" pitchFamily="34" charset="0"/>
            </a:endParaRPr>
          </a:p>
        </p:txBody>
      </p:sp>
      <p:sp>
        <p:nvSpPr>
          <p:cNvPr id="8" name="Parallélogramme 7"/>
          <p:cNvSpPr/>
          <p:nvPr userDrawn="1"/>
        </p:nvSpPr>
        <p:spPr>
          <a:xfrm>
            <a:off x="-1896888" y="5733256"/>
            <a:ext cx="2938163" cy="2625536"/>
          </a:xfrm>
          <a:prstGeom prst="parallelogram">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Tree>
    <p:extLst>
      <p:ext uri="{BB962C8B-B14F-4D97-AF65-F5344CB8AC3E}">
        <p14:creationId xmlns:p14="http://schemas.microsoft.com/office/powerpoint/2010/main" val="3218487865"/>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Presentation Title">
    <p:spTree>
      <p:nvGrpSpPr>
        <p:cNvPr id="1" name=""/>
        <p:cNvGrpSpPr/>
        <p:nvPr/>
      </p:nvGrpSpPr>
      <p:grpSpPr>
        <a:xfrm>
          <a:off x="0" y="0"/>
          <a:ext cx="0" cy="0"/>
          <a:chOff x="0" y="0"/>
          <a:chExt cx="0" cy="0"/>
        </a:xfrm>
      </p:grpSpPr>
      <p:sp>
        <p:nvSpPr>
          <p:cNvPr id="3" name="Sous-titre 2"/>
          <p:cNvSpPr>
            <a:spLocks noGrp="1"/>
          </p:cNvSpPr>
          <p:nvPr>
            <p:ph type="subTitle" idx="1" hasCustomPrompt="1"/>
          </p:nvPr>
        </p:nvSpPr>
        <p:spPr>
          <a:xfrm>
            <a:off x="1524001" y="4437112"/>
            <a:ext cx="9144001" cy="820688"/>
          </a:xfrm>
          <a:solidFill>
            <a:schemeClr val="bg1">
              <a:lumMod val="95000"/>
            </a:schemeClr>
          </a:solidFill>
          <a:ln>
            <a:noFill/>
          </a:ln>
        </p:spPr>
        <p:txBody>
          <a:bodyPr/>
          <a:lstStyle>
            <a:lvl1pPr marL="0" indent="0" algn="ctr">
              <a:buNone/>
              <a:defRPr sz="2400">
                <a:solidFill>
                  <a:srgbClr val="E43027"/>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noProof="0" dirty="0" smtClean="0"/>
              <a:t>Sub-title</a:t>
            </a:r>
            <a:endParaRPr lang="en-US" noProof="0" dirty="0"/>
          </a:p>
        </p:txBody>
      </p:sp>
      <p:sp>
        <p:nvSpPr>
          <p:cNvPr id="8" name="Espace réservé pour une image  7"/>
          <p:cNvSpPr>
            <a:spLocks noGrp="1"/>
          </p:cNvSpPr>
          <p:nvPr>
            <p:ph type="pic" sz="quarter" idx="13"/>
          </p:nvPr>
        </p:nvSpPr>
        <p:spPr>
          <a:xfrm>
            <a:off x="7896201" y="1122363"/>
            <a:ext cx="2771800" cy="3170732"/>
          </a:xfrm>
        </p:spPr>
        <p:txBody>
          <a:bodyPr/>
          <a:lstStyle/>
          <a:p>
            <a:r>
              <a:rPr lang="fr-FR" smtClean="0"/>
              <a:t>Cliquez sur l'icône pour ajouter une image</a:t>
            </a:r>
            <a:endParaRPr lang="en-US"/>
          </a:p>
        </p:txBody>
      </p:sp>
      <p:sp>
        <p:nvSpPr>
          <p:cNvPr id="7" name="Sous-titre 5"/>
          <p:cNvSpPr txBox="1">
            <a:spLocks/>
          </p:cNvSpPr>
          <p:nvPr userDrawn="1"/>
        </p:nvSpPr>
        <p:spPr>
          <a:xfrm>
            <a:off x="1524001" y="4437112"/>
            <a:ext cx="9396535" cy="8206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auto">
              <a:spcAft>
                <a:spcPts val="0"/>
              </a:spcAft>
              <a:buNone/>
            </a:pPr>
            <a:endParaRPr lang="fr-FR" sz="3200" i="0" dirty="0">
              <a:latin typeface="Segoe UI Light" panose="020B0502040204020203" pitchFamily="34" charset="0"/>
              <a:cs typeface="Segoe UI Light" panose="020B0502040204020203" pitchFamily="34" charset="0"/>
            </a:endParaRPr>
          </a:p>
        </p:txBody>
      </p:sp>
      <p:sp>
        <p:nvSpPr>
          <p:cNvPr id="9" name="Parallélogramme 8"/>
          <p:cNvSpPr/>
          <p:nvPr userDrawn="1"/>
        </p:nvSpPr>
        <p:spPr>
          <a:xfrm>
            <a:off x="1559455" y="1080294"/>
            <a:ext cx="6670233" cy="3212804"/>
          </a:xfrm>
          <a:prstGeom prst="parallelogram">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4800" i="0" dirty="0">
              <a:latin typeface="Gotham Light" pitchFamily="50" charset="0"/>
            </a:endParaRPr>
          </a:p>
        </p:txBody>
      </p:sp>
      <p:sp>
        <p:nvSpPr>
          <p:cNvPr id="13" name="Parallélogramme 12"/>
          <p:cNvSpPr/>
          <p:nvPr userDrawn="1"/>
        </p:nvSpPr>
        <p:spPr>
          <a:xfrm>
            <a:off x="263353" y="5987867"/>
            <a:ext cx="4104456" cy="736966"/>
          </a:xfrm>
          <a:prstGeom prst="parallelogram">
            <a:avLst/>
          </a:prstGeom>
          <a:solidFill>
            <a:schemeClr val="tx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4800" i="0" dirty="0">
              <a:latin typeface="Gotham Light" pitchFamily="50" charset="0"/>
            </a:endParaRPr>
          </a:p>
        </p:txBody>
      </p:sp>
      <p:sp>
        <p:nvSpPr>
          <p:cNvPr id="14" name="Parallélogramme 13"/>
          <p:cNvSpPr/>
          <p:nvPr userDrawn="1"/>
        </p:nvSpPr>
        <p:spPr>
          <a:xfrm>
            <a:off x="-1896888" y="5733256"/>
            <a:ext cx="2938163" cy="2625536"/>
          </a:xfrm>
          <a:prstGeom prst="parallelogram">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5" name="ZoneTexte 14"/>
          <p:cNvSpPr txBox="1"/>
          <p:nvPr userDrawn="1"/>
        </p:nvSpPr>
        <p:spPr>
          <a:xfrm>
            <a:off x="1055440" y="6029826"/>
            <a:ext cx="3312368" cy="646331"/>
          </a:xfrm>
          <a:prstGeom prst="rect">
            <a:avLst/>
          </a:prstGeom>
          <a:noFill/>
        </p:spPr>
        <p:txBody>
          <a:bodyPr wrap="square" rtlCol="0">
            <a:spAutoFit/>
          </a:bodyPr>
          <a:lstStyle/>
          <a:p>
            <a:r>
              <a:rPr lang="fr-FR" sz="3600" i="0" dirty="0" err="1" smtClean="0">
                <a:solidFill>
                  <a:schemeClr val="bg1"/>
                </a:solidFill>
                <a:latin typeface="Gotham Book" panose="02000604040000020004" pitchFamily="50" charset="0"/>
                <a:cs typeface="Segoe UI Light" panose="020B0502040204020203" pitchFamily="34" charset="0"/>
              </a:rPr>
              <a:t>Industry</a:t>
            </a:r>
            <a:r>
              <a:rPr lang="fr-FR" sz="3600" i="0" dirty="0" smtClean="0">
                <a:solidFill>
                  <a:schemeClr val="bg1"/>
                </a:solidFill>
                <a:latin typeface="Gotham Book" panose="02000604040000020004" pitchFamily="50" charset="0"/>
                <a:cs typeface="Segoe UI Light" panose="020B0502040204020203" pitchFamily="34" charset="0"/>
              </a:rPr>
              <a:t> </a:t>
            </a:r>
            <a:r>
              <a:rPr lang="fr-FR" sz="3600" i="0" dirty="0" smtClean="0">
                <a:solidFill>
                  <a:schemeClr val="bg1"/>
                </a:solidFill>
                <a:latin typeface="Gotham Book" panose="02000604040000020004" pitchFamily="50" charset="0"/>
                <a:cs typeface="Segoe UI Light" panose="020B0502040204020203" pitchFamily="34" charset="0"/>
              </a:rPr>
              <a:t>4.0</a:t>
            </a:r>
            <a:endParaRPr lang="fr-FR" sz="3600" i="0" dirty="0">
              <a:solidFill>
                <a:schemeClr val="bg1"/>
              </a:solidFill>
              <a:latin typeface="Gotham Book" panose="02000604040000020004" pitchFamily="50" charset="0"/>
              <a:cs typeface="Segoe UI Light" panose="020B0502040204020203" pitchFamily="34" charset="0"/>
            </a:endParaRPr>
          </a:p>
        </p:txBody>
      </p:sp>
    </p:spTree>
    <p:extLst>
      <p:ext uri="{BB962C8B-B14F-4D97-AF65-F5344CB8AC3E}">
        <p14:creationId xmlns:p14="http://schemas.microsoft.com/office/powerpoint/2010/main" val="2378041985"/>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1_Sujet grande image">
    <p:spTree>
      <p:nvGrpSpPr>
        <p:cNvPr id="1" name=""/>
        <p:cNvGrpSpPr/>
        <p:nvPr/>
      </p:nvGrpSpPr>
      <p:grpSpPr>
        <a:xfrm>
          <a:off x="0" y="0"/>
          <a:ext cx="0" cy="0"/>
          <a:chOff x="0" y="0"/>
          <a:chExt cx="0" cy="0"/>
        </a:xfrm>
      </p:grpSpPr>
      <p:sp>
        <p:nvSpPr>
          <p:cNvPr id="9" name="Titre 1"/>
          <p:cNvSpPr>
            <a:spLocks noGrp="1"/>
          </p:cNvSpPr>
          <p:nvPr>
            <p:ph type="title" hasCustomPrompt="1"/>
          </p:nvPr>
        </p:nvSpPr>
        <p:spPr>
          <a:xfrm>
            <a:off x="0" y="115658"/>
            <a:ext cx="12192000" cy="703551"/>
          </a:xfrm>
          <a:solidFill>
            <a:srgbClr val="616161"/>
          </a:solidFill>
        </p:spPr>
        <p:txBody>
          <a:bodyPr>
            <a:normAutofit/>
          </a:bodyPr>
          <a:lstStyle>
            <a:lvl1pPr algn="ctr">
              <a:defRPr sz="4400">
                <a:solidFill>
                  <a:schemeClr val="bg1"/>
                </a:solidFill>
                <a:latin typeface="Segoe UI" panose="020B0502040204020203" pitchFamily="34" charset="0"/>
                <a:cs typeface="Segoe UI" panose="020B0502040204020203" pitchFamily="34" charset="0"/>
              </a:defRPr>
            </a:lvl1pPr>
          </a:lstStyle>
          <a:p>
            <a:r>
              <a:rPr lang="fr-FR" noProof="0" dirty="0" smtClean="0"/>
              <a:t>Sujet</a:t>
            </a:r>
            <a:endParaRPr lang="fr-FR" noProof="0" dirty="0"/>
          </a:p>
        </p:txBody>
      </p:sp>
      <p:sp>
        <p:nvSpPr>
          <p:cNvPr id="7" name="Parallélogramme 6"/>
          <p:cNvSpPr/>
          <p:nvPr userDrawn="1"/>
        </p:nvSpPr>
        <p:spPr>
          <a:xfrm>
            <a:off x="263353" y="5987867"/>
            <a:ext cx="4104456" cy="736966"/>
          </a:xfrm>
          <a:prstGeom prst="parallelogram">
            <a:avLst/>
          </a:prstGeom>
          <a:solidFill>
            <a:schemeClr val="tx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4800" i="0" dirty="0">
              <a:latin typeface="Gotham Light" pitchFamily="50" charset="0"/>
            </a:endParaRPr>
          </a:p>
        </p:txBody>
      </p:sp>
      <p:sp>
        <p:nvSpPr>
          <p:cNvPr id="8" name="Parallélogramme 7"/>
          <p:cNvSpPr/>
          <p:nvPr userDrawn="1"/>
        </p:nvSpPr>
        <p:spPr>
          <a:xfrm>
            <a:off x="-1896888" y="5733256"/>
            <a:ext cx="2938163" cy="2625536"/>
          </a:xfrm>
          <a:prstGeom prst="parallelogram">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0" name="ZoneTexte 9"/>
          <p:cNvSpPr txBox="1"/>
          <p:nvPr userDrawn="1"/>
        </p:nvSpPr>
        <p:spPr>
          <a:xfrm>
            <a:off x="1055440" y="6029826"/>
            <a:ext cx="3312368" cy="646331"/>
          </a:xfrm>
          <a:prstGeom prst="rect">
            <a:avLst/>
          </a:prstGeom>
          <a:noFill/>
        </p:spPr>
        <p:txBody>
          <a:bodyPr wrap="square" rtlCol="0">
            <a:spAutoFit/>
          </a:bodyPr>
          <a:lstStyle/>
          <a:p>
            <a:r>
              <a:rPr lang="fr-FR" sz="3600" i="0" dirty="0" err="1" smtClean="0">
                <a:solidFill>
                  <a:schemeClr val="bg1"/>
                </a:solidFill>
                <a:latin typeface="Gotham Book" panose="02000604040000020004" pitchFamily="50" charset="0"/>
                <a:cs typeface="Segoe UI Light" panose="020B0502040204020203" pitchFamily="34" charset="0"/>
              </a:rPr>
              <a:t>Industry</a:t>
            </a:r>
            <a:r>
              <a:rPr lang="fr-FR" sz="3600" i="0" dirty="0" smtClean="0">
                <a:solidFill>
                  <a:schemeClr val="bg1"/>
                </a:solidFill>
                <a:latin typeface="Gotham Book" panose="02000604040000020004" pitchFamily="50" charset="0"/>
                <a:cs typeface="Segoe UI Light" panose="020B0502040204020203" pitchFamily="34" charset="0"/>
              </a:rPr>
              <a:t> </a:t>
            </a:r>
            <a:r>
              <a:rPr lang="fr-FR" sz="3600" i="0" dirty="0" smtClean="0">
                <a:solidFill>
                  <a:schemeClr val="bg1"/>
                </a:solidFill>
                <a:latin typeface="Gotham Book" panose="02000604040000020004" pitchFamily="50" charset="0"/>
                <a:cs typeface="Segoe UI Light" panose="020B0502040204020203" pitchFamily="34" charset="0"/>
              </a:rPr>
              <a:t>4.0</a:t>
            </a:r>
            <a:endParaRPr lang="fr-FR" sz="3600" i="0" dirty="0">
              <a:solidFill>
                <a:schemeClr val="bg1"/>
              </a:solidFill>
              <a:latin typeface="Gotham Book" panose="02000604040000020004" pitchFamily="50" charset="0"/>
              <a:cs typeface="Segoe UI Light" panose="020B0502040204020203" pitchFamily="34" charset="0"/>
            </a:endParaRPr>
          </a:p>
        </p:txBody>
      </p:sp>
    </p:spTree>
    <p:extLst>
      <p:ext uri="{BB962C8B-B14F-4D97-AF65-F5344CB8AC3E}">
        <p14:creationId xmlns:p14="http://schemas.microsoft.com/office/powerpoint/2010/main" val="3749498696"/>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cSld name="Sujet grande image">
    <p:spTree>
      <p:nvGrpSpPr>
        <p:cNvPr id="1" name=""/>
        <p:cNvGrpSpPr/>
        <p:nvPr/>
      </p:nvGrpSpPr>
      <p:grpSpPr>
        <a:xfrm>
          <a:off x="0" y="0"/>
          <a:ext cx="0" cy="0"/>
          <a:chOff x="0" y="0"/>
          <a:chExt cx="0" cy="0"/>
        </a:xfrm>
      </p:grpSpPr>
      <p:sp>
        <p:nvSpPr>
          <p:cNvPr id="3" name="Espace réservé du contenu 2"/>
          <p:cNvSpPr>
            <a:spLocks noGrp="1"/>
          </p:cNvSpPr>
          <p:nvPr>
            <p:ph idx="1" hasCustomPrompt="1"/>
          </p:nvPr>
        </p:nvSpPr>
        <p:spPr>
          <a:xfrm>
            <a:off x="119337" y="891988"/>
            <a:ext cx="4536503" cy="5129300"/>
          </a:xfrm>
        </p:spPr>
        <p:txBody>
          <a:bodyPr>
            <a:normAutofit/>
          </a:bodyPr>
          <a:lstStyle>
            <a:lvl1pPr marL="171450" indent="-171450" algn="l" defTabSz="685800" rtl="0" eaLnBrk="1" latinLnBrk="0" hangingPunct="1">
              <a:lnSpc>
                <a:spcPct val="90000"/>
              </a:lnSpc>
              <a:buClr>
                <a:srgbClr val="E43027"/>
              </a:buClr>
              <a:buFont typeface="Wingdings" panose="05000000000000000000" pitchFamily="2" charset="2"/>
              <a:buChar char="§"/>
              <a:defRPr lang="en-US" sz="2400" kern="1200" baseline="0" noProof="1" smtClean="0">
                <a:solidFill>
                  <a:schemeClr val="bg1">
                    <a:lumMod val="50000"/>
                  </a:schemeClr>
                </a:solidFill>
                <a:latin typeface="+mn-lt"/>
                <a:ea typeface="+mn-ea"/>
                <a:cs typeface="+mn-cs"/>
              </a:defRPr>
            </a:lvl1pPr>
            <a:lvl2pPr marL="514350" indent="-171450" algn="l" defTabSz="685800" rtl="0" eaLnBrk="1" latinLnBrk="0" hangingPunct="1">
              <a:lnSpc>
                <a:spcPct val="90000"/>
              </a:lnSpc>
              <a:buClr>
                <a:srgbClr val="E43027"/>
              </a:buClr>
              <a:buFont typeface="Wingdings" panose="05000000000000000000" pitchFamily="2" charset="2"/>
              <a:buChar char="§"/>
              <a:defRPr lang="en-US" sz="2400" kern="1200" noProof="0" dirty="0" smtClean="0">
                <a:solidFill>
                  <a:schemeClr val="bg1">
                    <a:lumMod val="50000"/>
                  </a:schemeClr>
                </a:solidFill>
                <a:latin typeface="+mn-lt"/>
                <a:ea typeface="+mn-ea"/>
                <a:cs typeface="+mn-cs"/>
              </a:defRPr>
            </a:lvl2pPr>
            <a:lvl3pPr marL="857250" indent="-171450" algn="l" defTabSz="685800" rtl="0" eaLnBrk="1" latinLnBrk="0" hangingPunct="1">
              <a:lnSpc>
                <a:spcPct val="90000"/>
              </a:lnSpc>
              <a:buClr>
                <a:srgbClr val="E43027"/>
              </a:buClr>
              <a:buFont typeface="Wingdings" panose="05000000000000000000" pitchFamily="2" charset="2"/>
              <a:buChar char="§"/>
              <a:defRPr lang="en-US" sz="2400" kern="1200" noProof="0" dirty="0" smtClean="0">
                <a:solidFill>
                  <a:schemeClr val="bg1">
                    <a:lumMod val="50000"/>
                  </a:schemeClr>
                </a:solidFill>
                <a:latin typeface="+mn-lt"/>
                <a:ea typeface="+mn-ea"/>
                <a:cs typeface="+mn-cs"/>
              </a:defRPr>
            </a:lvl3pPr>
            <a:lvl4pPr marL="1200150" indent="-171450">
              <a:buClr>
                <a:srgbClr val="C00000"/>
              </a:buClr>
              <a:buFont typeface="Wingdings" panose="05000000000000000000" pitchFamily="2" charset="2"/>
              <a:buChar char="§"/>
              <a:defRPr/>
            </a:lvl4pPr>
            <a:lvl5pPr marL="1543050" indent="-171450">
              <a:buClr>
                <a:srgbClr val="C00000"/>
              </a:buClr>
              <a:buFont typeface="Wingdings" panose="05000000000000000000" pitchFamily="2" charset="2"/>
              <a:buChar char="§"/>
              <a:defRPr/>
            </a:lvl5pPr>
          </a:lstStyle>
          <a:p>
            <a:pPr lvl="0"/>
            <a:r>
              <a:rPr lang="en-US" noProof="1" smtClean="0"/>
              <a:t>Premier niveau</a:t>
            </a:r>
          </a:p>
          <a:p>
            <a:pPr lvl="1"/>
            <a:r>
              <a:rPr lang="fr-FR" dirty="0" smtClean="0"/>
              <a:t>Second niveau</a:t>
            </a:r>
            <a:endParaRPr lang="en-US" noProof="0" dirty="0" smtClean="0"/>
          </a:p>
          <a:p>
            <a:pPr lvl="2"/>
            <a:r>
              <a:rPr lang="fr-FR" noProof="0" dirty="0" smtClean="0"/>
              <a:t>Troisième niveau</a:t>
            </a:r>
          </a:p>
        </p:txBody>
      </p:sp>
      <p:sp>
        <p:nvSpPr>
          <p:cNvPr id="9" name="Titre 1"/>
          <p:cNvSpPr>
            <a:spLocks noGrp="1"/>
          </p:cNvSpPr>
          <p:nvPr>
            <p:ph type="title" hasCustomPrompt="1"/>
          </p:nvPr>
        </p:nvSpPr>
        <p:spPr>
          <a:xfrm>
            <a:off x="0" y="115658"/>
            <a:ext cx="12192000" cy="703551"/>
          </a:xfrm>
          <a:solidFill>
            <a:srgbClr val="BDBEC0"/>
          </a:solidFill>
        </p:spPr>
        <p:txBody>
          <a:bodyPr>
            <a:normAutofit/>
          </a:bodyPr>
          <a:lstStyle>
            <a:lvl1pPr algn="ctr">
              <a:defRPr sz="4400">
                <a:solidFill>
                  <a:schemeClr val="bg1"/>
                </a:solidFill>
              </a:defRPr>
            </a:lvl1pPr>
          </a:lstStyle>
          <a:p>
            <a:r>
              <a:rPr lang="fr-FR" noProof="0" dirty="0" smtClean="0"/>
              <a:t>Sujet</a:t>
            </a:r>
            <a:endParaRPr lang="fr-FR" noProof="0" dirty="0"/>
          </a:p>
        </p:txBody>
      </p:sp>
      <p:sp>
        <p:nvSpPr>
          <p:cNvPr id="10" name="Espace réservé pour une image  7"/>
          <p:cNvSpPr>
            <a:spLocks noGrp="1"/>
          </p:cNvSpPr>
          <p:nvPr>
            <p:ph type="pic" sz="quarter" idx="13"/>
          </p:nvPr>
        </p:nvSpPr>
        <p:spPr>
          <a:xfrm>
            <a:off x="10922957" y="115658"/>
            <a:ext cx="1269043" cy="703263"/>
          </a:xfrm>
        </p:spPr>
        <p:txBody>
          <a:bodyPr/>
          <a:lstStyle/>
          <a:p>
            <a:r>
              <a:rPr lang="fr-FR" smtClean="0"/>
              <a:t>Cliquez sur l'icône pour ajouter une image</a:t>
            </a:r>
            <a:endParaRPr lang="en-US" dirty="0"/>
          </a:p>
        </p:txBody>
      </p:sp>
      <p:sp>
        <p:nvSpPr>
          <p:cNvPr id="4" name="Espace réservé de l'image en ligne 3"/>
          <p:cNvSpPr>
            <a:spLocks noGrp="1"/>
          </p:cNvSpPr>
          <p:nvPr>
            <p:ph type="clipArt" sz="quarter" idx="15"/>
          </p:nvPr>
        </p:nvSpPr>
        <p:spPr>
          <a:xfrm>
            <a:off x="4777142" y="891988"/>
            <a:ext cx="7325211" cy="5129300"/>
          </a:xfrm>
        </p:spPr>
        <p:txBody>
          <a:bodyPr/>
          <a:lstStyle/>
          <a:p>
            <a:r>
              <a:rPr lang="fr-FR" smtClean="0"/>
              <a:t>Cliquez sur l'icône pour ajouter une image en ligne</a:t>
            </a:r>
            <a:endParaRPr lang="fr-FR"/>
          </a:p>
        </p:txBody>
      </p:sp>
    </p:spTree>
    <p:extLst>
      <p:ext uri="{BB962C8B-B14F-4D97-AF65-F5344CB8AC3E}">
        <p14:creationId xmlns:p14="http://schemas.microsoft.com/office/powerpoint/2010/main" val="3913851240"/>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2_Sommaire">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0" y="115119"/>
            <a:ext cx="12192000" cy="703551"/>
          </a:xfrm>
          <a:solidFill>
            <a:srgbClr val="BDBEC0"/>
          </a:solidFill>
        </p:spPr>
        <p:txBody>
          <a:bodyPr/>
          <a:lstStyle>
            <a:lvl1pPr algn="ctr">
              <a:defRPr sz="4000">
                <a:solidFill>
                  <a:schemeClr val="tx1">
                    <a:lumMod val="95000"/>
                    <a:lumOff val="5000"/>
                  </a:schemeClr>
                </a:solidFill>
              </a:defRPr>
            </a:lvl1pPr>
          </a:lstStyle>
          <a:p>
            <a:r>
              <a:rPr lang="fr-FR" noProof="0" dirty="0" smtClean="0"/>
              <a:t>Sommaire</a:t>
            </a:r>
            <a:endParaRPr lang="fr-FR" noProof="0" dirty="0"/>
          </a:p>
        </p:txBody>
      </p:sp>
      <p:sp>
        <p:nvSpPr>
          <p:cNvPr id="3" name="Espace réservé du contenu 2"/>
          <p:cNvSpPr>
            <a:spLocks noGrp="1"/>
          </p:cNvSpPr>
          <p:nvPr>
            <p:ph idx="1" hasCustomPrompt="1"/>
          </p:nvPr>
        </p:nvSpPr>
        <p:spPr>
          <a:xfrm>
            <a:off x="119336" y="950810"/>
            <a:ext cx="11911491" cy="5502526"/>
          </a:xfrm>
        </p:spPr>
        <p:txBody>
          <a:bodyPr>
            <a:normAutofit/>
          </a:bodyPr>
          <a:lstStyle>
            <a:lvl1pPr marL="171450" indent="-171450">
              <a:buClr>
                <a:srgbClr val="E43027"/>
              </a:buClr>
              <a:buFont typeface="Wingdings" panose="05000000000000000000" pitchFamily="2" charset="2"/>
              <a:buChar char="§"/>
              <a:defRPr sz="3600">
                <a:solidFill>
                  <a:schemeClr val="bg1">
                    <a:lumMod val="50000"/>
                  </a:schemeClr>
                </a:solidFill>
              </a:defRPr>
            </a:lvl1pPr>
            <a:lvl2pPr marL="514350" indent="-171450">
              <a:buClr>
                <a:srgbClr val="E43027"/>
              </a:buClr>
              <a:buFont typeface="Wingdings" panose="05000000000000000000" pitchFamily="2" charset="2"/>
              <a:buChar char="§"/>
              <a:defRPr sz="3200">
                <a:solidFill>
                  <a:schemeClr val="bg1">
                    <a:lumMod val="50000"/>
                  </a:schemeClr>
                </a:solidFill>
              </a:defRPr>
            </a:lvl2pPr>
            <a:lvl3pPr marL="857250" indent="-171450">
              <a:buClr>
                <a:srgbClr val="E43027"/>
              </a:buClr>
              <a:buFont typeface="Wingdings" panose="05000000000000000000" pitchFamily="2" charset="2"/>
              <a:buChar char="§"/>
              <a:defRPr sz="2400">
                <a:solidFill>
                  <a:schemeClr val="bg1">
                    <a:lumMod val="50000"/>
                  </a:schemeClr>
                </a:solidFill>
              </a:defRPr>
            </a:lvl3pPr>
            <a:lvl4pPr marL="1200150" indent="-171450">
              <a:buClr>
                <a:srgbClr val="C00000"/>
              </a:buClr>
              <a:buFont typeface="Wingdings" panose="05000000000000000000" pitchFamily="2" charset="2"/>
              <a:buChar char="§"/>
              <a:defRPr/>
            </a:lvl4pPr>
            <a:lvl5pPr marL="1543050" indent="-171450">
              <a:buClr>
                <a:srgbClr val="C00000"/>
              </a:buClr>
              <a:buFont typeface="Wingdings" panose="05000000000000000000" pitchFamily="2" charset="2"/>
              <a:buChar char="§"/>
              <a:defRPr/>
            </a:lvl5pPr>
          </a:lstStyle>
          <a:p>
            <a:pPr lvl="0"/>
            <a:r>
              <a:rPr lang="fr-FR" noProof="0" dirty="0" smtClean="0"/>
              <a:t>Premier niveau</a:t>
            </a:r>
          </a:p>
          <a:p>
            <a:pPr lvl="1"/>
            <a:r>
              <a:rPr lang="fr-FR" noProof="0" dirty="0" smtClean="0"/>
              <a:t>Second niveau</a:t>
            </a:r>
          </a:p>
          <a:p>
            <a:pPr lvl="2"/>
            <a:r>
              <a:rPr lang="fr-FR" noProof="0" dirty="0" smtClean="0"/>
              <a:t> Troisième niveau</a:t>
            </a:r>
          </a:p>
        </p:txBody>
      </p:sp>
    </p:spTree>
    <p:extLst>
      <p:ext uri="{BB962C8B-B14F-4D97-AF65-F5344CB8AC3E}">
        <p14:creationId xmlns:p14="http://schemas.microsoft.com/office/powerpoint/2010/main" val="3264777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cSld name="Sujet avec petite image">
    <p:spTree>
      <p:nvGrpSpPr>
        <p:cNvPr id="1" name=""/>
        <p:cNvGrpSpPr/>
        <p:nvPr/>
      </p:nvGrpSpPr>
      <p:grpSpPr>
        <a:xfrm>
          <a:off x="0" y="0"/>
          <a:ext cx="0" cy="0"/>
          <a:chOff x="0" y="0"/>
          <a:chExt cx="0" cy="0"/>
        </a:xfrm>
      </p:grpSpPr>
      <p:sp>
        <p:nvSpPr>
          <p:cNvPr id="3" name="Espace réservé du contenu 2"/>
          <p:cNvSpPr>
            <a:spLocks noGrp="1"/>
          </p:cNvSpPr>
          <p:nvPr>
            <p:ph idx="1" hasCustomPrompt="1"/>
          </p:nvPr>
        </p:nvSpPr>
        <p:spPr>
          <a:xfrm>
            <a:off x="119337" y="891988"/>
            <a:ext cx="7344815" cy="5633356"/>
          </a:xfrm>
        </p:spPr>
        <p:txBody>
          <a:bodyPr>
            <a:normAutofit/>
          </a:bodyPr>
          <a:lstStyle>
            <a:lvl1pPr marL="171450" indent="-171450" algn="l" defTabSz="685800" rtl="0" eaLnBrk="1" latinLnBrk="0" hangingPunct="1">
              <a:lnSpc>
                <a:spcPct val="90000"/>
              </a:lnSpc>
              <a:buClr>
                <a:srgbClr val="E43027"/>
              </a:buClr>
              <a:buFont typeface="Wingdings" panose="05000000000000000000" pitchFamily="2" charset="2"/>
              <a:buChar char="§"/>
              <a:defRPr lang="en-US" sz="2400" kern="1200" baseline="0" noProof="1" smtClean="0">
                <a:solidFill>
                  <a:schemeClr val="bg1">
                    <a:lumMod val="50000"/>
                  </a:schemeClr>
                </a:solidFill>
                <a:latin typeface="+mn-lt"/>
                <a:ea typeface="+mn-ea"/>
                <a:cs typeface="+mn-cs"/>
              </a:defRPr>
            </a:lvl1pPr>
            <a:lvl2pPr marL="514350" indent="-171450" algn="l" defTabSz="685800" rtl="0" eaLnBrk="1" latinLnBrk="0" hangingPunct="1">
              <a:lnSpc>
                <a:spcPct val="90000"/>
              </a:lnSpc>
              <a:buClr>
                <a:srgbClr val="E43027"/>
              </a:buClr>
              <a:buFont typeface="Wingdings" panose="05000000000000000000" pitchFamily="2" charset="2"/>
              <a:buChar char="§"/>
              <a:defRPr lang="en-US" sz="2400" kern="1200" noProof="0" dirty="0" smtClean="0">
                <a:solidFill>
                  <a:schemeClr val="bg1">
                    <a:lumMod val="50000"/>
                  </a:schemeClr>
                </a:solidFill>
                <a:latin typeface="+mn-lt"/>
                <a:ea typeface="+mn-ea"/>
                <a:cs typeface="+mn-cs"/>
              </a:defRPr>
            </a:lvl2pPr>
            <a:lvl3pPr marL="857250" indent="-171450" algn="l" defTabSz="685800" rtl="0" eaLnBrk="1" latinLnBrk="0" hangingPunct="1">
              <a:lnSpc>
                <a:spcPct val="90000"/>
              </a:lnSpc>
              <a:buClr>
                <a:srgbClr val="E43027"/>
              </a:buClr>
              <a:buFont typeface="Wingdings" panose="05000000000000000000" pitchFamily="2" charset="2"/>
              <a:buChar char="§"/>
              <a:defRPr lang="en-US" sz="2400" kern="1200" noProof="0" dirty="0" smtClean="0">
                <a:solidFill>
                  <a:schemeClr val="bg1">
                    <a:lumMod val="50000"/>
                  </a:schemeClr>
                </a:solidFill>
                <a:latin typeface="+mn-lt"/>
                <a:ea typeface="+mn-ea"/>
                <a:cs typeface="+mn-cs"/>
              </a:defRPr>
            </a:lvl3pPr>
            <a:lvl4pPr marL="1200150" indent="-171450">
              <a:buClr>
                <a:srgbClr val="C00000"/>
              </a:buClr>
              <a:buFont typeface="Wingdings" panose="05000000000000000000" pitchFamily="2" charset="2"/>
              <a:buChar char="§"/>
              <a:defRPr/>
            </a:lvl4pPr>
            <a:lvl5pPr marL="1543050" indent="-171450">
              <a:buClr>
                <a:srgbClr val="C00000"/>
              </a:buClr>
              <a:buFont typeface="Wingdings" panose="05000000000000000000" pitchFamily="2" charset="2"/>
              <a:buChar char="§"/>
              <a:defRPr/>
            </a:lvl5pPr>
          </a:lstStyle>
          <a:p>
            <a:pPr lvl="0"/>
            <a:r>
              <a:rPr lang="en-US" noProof="1" smtClean="0"/>
              <a:t>Premier niveau</a:t>
            </a:r>
          </a:p>
          <a:p>
            <a:pPr lvl="1"/>
            <a:r>
              <a:rPr lang="fr-FR" dirty="0" smtClean="0"/>
              <a:t>Second niveau</a:t>
            </a:r>
            <a:endParaRPr lang="en-US" noProof="0" dirty="0" smtClean="0"/>
          </a:p>
          <a:p>
            <a:pPr lvl="2"/>
            <a:r>
              <a:rPr lang="fr-FR" noProof="0" dirty="0" smtClean="0"/>
              <a:t>Troisième niveau</a:t>
            </a:r>
          </a:p>
        </p:txBody>
      </p:sp>
      <p:sp>
        <p:nvSpPr>
          <p:cNvPr id="9" name="Titre 1"/>
          <p:cNvSpPr>
            <a:spLocks noGrp="1"/>
          </p:cNvSpPr>
          <p:nvPr>
            <p:ph type="title" hasCustomPrompt="1"/>
          </p:nvPr>
        </p:nvSpPr>
        <p:spPr>
          <a:xfrm>
            <a:off x="0" y="115658"/>
            <a:ext cx="12192000" cy="703551"/>
          </a:xfrm>
          <a:solidFill>
            <a:srgbClr val="BDBEC0"/>
          </a:solidFill>
        </p:spPr>
        <p:txBody>
          <a:bodyPr>
            <a:normAutofit/>
          </a:bodyPr>
          <a:lstStyle>
            <a:lvl1pPr algn="ctr">
              <a:defRPr sz="4400">
                <a:solidFill>
                  <a:schemeClr val="bg1"/>
                </a:solidFill>
              </a:defRPr>
            </a:lvl1pPr>
          </a:lstStyle>
          <a:p>
            <a:r>
              <a:rPr lang="fr-FR" noProof="0" dirty="0" smtClean="0"/>
              <a:t>Sujet</a:t>
            </a:r>
            <a:endParaRPr lang="fr-FR" noProof="0" dirty="0"/>
          </a:p>
        </p:txBody>
      </p:sp>
      <p:sp>
        <p:nvSpPr>
          <p:cNvPr id="10" name="Espace réservé pour une image  7"/>
          <p:cNvSpPr>
            <a:spLocks noGrp="1"/>
          </p:cNvSpPr>
          <p:nvPr>
            <p:ph type="pic" sz="quarter" idx="13"/>
          </p:nvPr>
        </p:nvSpPr>
        <p:spPr>
          <a:xfrm>
            <a:off x="10922957" y="115658"/>
            <a:ext cx="1269043" cy="703263"/>
          </a:xfrm>
        </p:spPr>
        <p:txBody>
          <a:bodyPr/>
          <a:lstStyle/>
          <a:p>
            <a:r>
              <a:rPr lang="fr-FR" smtClean="0"/>
              <a:t>Cliquez sur l'icône pour ajouter une image</a:t>
            </a:r>
            <a:endParaRPr lang="en-US" dirty="0"/>
          </a:p>
        </p:txBody>
      </p:sp>
      <p:sp>
        <p:nvSpPr>
          <p:cNvPr id="6" name="Espace réservé de l'image en ligne 5"/>
          <p:cNvSpPr>
            <a:spLocks noGrp="1"/>
          </p:cNvSpPr>
          <p:nvPr>
            <p:ph type="clipArt" sz="quarter" idx="15"/>
          </p:nvPr>
        </p:nvSpPr>
        <p:spPr>
          <a:xfrm>
            <a:off x="7597410" y="891988"/>
            <a:ext cx="4443413" cy="3238500"/>
          </a:xfrm>
        </p:spPr>
        <p:txBody>
          <a:bodyPr/>
          <a:lstStyle/>
          <a:p>
            <a:r>
              <a:rPr lang="fr-FR" smtClean="0"/>
              <a:t>Cliquez sur l'icône pour ajouter une image en ligne</a:t>
            </a:r>
            <a:endParaRPr lang="fr-FR" dirty="0"/>
          </a:p>
        </p:txBody>
      </p:sp>
    </p:spTree>
    <p:extLst>
      <p:ext uri="{BB962C8B-B14F-4D97-AF65-F5344CB8AC3E}">
        <p14:creationId xmlns:p14="http://schemas.microsoft.com/office/powerpoint/2010/main" val="41242641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2_Sujet grande image">
    <p:spTree>
      <p:nvGrpSpPr>
        <p:cNvPr id="1" name=""/>
        <p:cNvGrpSpPr/>
        <p:nvPr/>
      </p:nvGrpSpPr>
      <p:grpSpPr>
        <a:xfrm>
          <a:off x="0" y="0"/>
          <a:ext cx="0" cy="0"/>
          <a:chOff x="0" y="0"/>
          <a:chExt cx="0" cy="0"/>
        </a:xfrm>
      </p:grpSpPr>
      <p:sp>
        <p:nvSpPr>
          <p:cNvPr id="3" name="Espace réservé du contenu 2"/>
          <p:cNvSpPr>
            <a:spLocks noGrp="1"/>
          </p:cNvSpPr>
          <p:nvPr>
            <p:ph idx="1" hasCustomPrompt="1"/>
          </p:nvPr>
        </p:nvSpPr>
        <p:spPr>
          <a:xfrm>
            <a:off x="119337" y="891988"/>
            <a:ext cx="4536503" cy="5129300"/>
          </a:xfrm>
        </p:spPr>
        <p:txBody>
          <a:bodyPr>
            <a:normAutofit/>
          </a:bodyPr>
          <a:lstStyle>
            <a:lvl1pPr marL="171450" indent="-171450" algn="l" defTabSz="685800" rtl="0" eaLnBrk="1" latinLnBrk="0" hangingPunct="1">
              <a:lnSpc>
                <a:spcPct val="90000"/>
              </a:lnSpc>
              <a:buClr>
                <a:srgbClr val="E43027"/>
              </a:buClr>
              <a:buFont typeface="Wingdings" panose="05000000000000000000" pitchFamily="2" charset="2"/>
              <a:buChar char="§"/>
              <a:defRPr lang="en-US" sz="2400" kern="1200" baseline="0" noProof="1" smtClean="0">
                <a:solidFill>
                  <a:schemeClr val="bg1">
                    <a:lumMod val="50000"/>
                  </a:schemeClr>
                </a:solidFill>
                <a:latin typeface="+mn-lt"/>
                <a:ea typeface="+mn-ea"/>
                <a:cs typeface="+mn-cs"/>
              </a:defRPr>
            </a:lvl1pPr>
            <a:lvl2pPr marL="514350" indent="-171450" algn="l" defTabSz="685800" rtl="0" eaLnBrk="1" latinLnBrk="0" hangingPunct="1">
              <a:lnSpc>
                <a:spcPct val="90000"/>
              </a:lnSpc>
              <a:buClr>
                <a:srgbClr val="E43027"/>
              </a:buClr>
              <a:buFont typeface="Wingdings" panose="05000000000000000000" pitchFamily="2" charset="2"/>
              <a:buChar char="§"/>
              <a:defRPr lang="en-US" sz="2400" kern="1200" noProof="0" dirty="0" smtClean="0">
                <a:solidFill>
                  <a:schemeClr val="bg1">
                    <a:lumMod val="50000"/>
                  </a:schemeClr>
                </a:solidFill>
                <a:latin typeface="+mn-lt"/>
                <a:ea typeface="+mn-ea"/>
                <a:cs typeface="+mn-cs"/>
              </a:defRPr>
            </a:lvl2pPr>
            <a:lvl3pPr marL="857250" indent="-171450" algn="l" defTabSz="685800" rtl="0" eaLnBrk="1" latinLnBrk="0" hangingPunct="1">
              <a:lnSpc>
                <a:spcPct val="90000"/>
              </a:lnSpc>
              <a:buClr>
                <a:srgbClr val="E43027"/>
              </a:buClr>
              <a:buFont typeface="Wingdings" panose="05000000000000000000" pitchFamily="2" charset="2"/>
              <a:buChar char="§"/>
              <a:defRPr lang="en-US" sz="2400" kern="1200" noProof="0" dirty="0" smtClean="0">
                <a:solidFill>
                  <a:schemeClr val="bg1">
                    <a:lumMod val="50000"/>
                  </a:schemeClr>
                </a:solidFill>
                <a:latin typeface="+mn-lt"/>
                <a:ea typeface="+mn-ea"/>
                <a:cs typeface="+mn-cs"/>
              </a:defRPr>
            </a:lvl3pPr>
            <a:lvl4pPr marL="1200150" indent="-171450">
              <a:buClr>
                <a:srgbClr val="C00000"/>
              </a:buClr>
              <a:buFont typeface="Wingdings" panose="05000000000000000000" pitchFamily="2" charset="2"/>
              <a:buChar char="§"/>
              <a:defRPr/>
            </a:lvl4pPr>
            <a:lvl5pPr marL="1543050" indent="-171450">
              <a:buClr>
                <a:srgbClr val="C00000"/>
              </a:buClr>
              <a:buFont typeface="Wingdings" panose="05000000000000000000" pitchFamily="2" charset="2"/>
              <a:buChar char="§"/>
              <a:defRPr/>
            </a:lvl5pPr>
          </a:lstStyle>
          <a:p>
            <a:pPr lvl="0"/>
            <a:r>
              <a:rPr lang="en-US" noProof="1" smtClean="0"/>
              <a:t>Premier niveau</a:t>
            </a:r>
          </a:p>
          <a:p>
            <a:pPr lvl="1"/>
            <a:r>
              <a:rPr lang="fr-FR" dirty="0" smtClean="0"/>
              <a:t>Second niveau</a:t>
            </a:r>
            <a:endParaRPr lang="en-US" noProof="0" dirty="0" smtClean="0"/>
          </a:p>
          <a:p>
            <a:pPr lvl="2"/>
            <a:r>
              <a:rPr lang="fr-FR" noProof="0" dirty="0" smtClean="0"/>
              <a:t>Troisième niveau</a:t>
            </a:r>
          </a:p>
        </p:txBody>
      </p:sp>
      <p:sp>
        <p:nvSpPr>
          <p:cNvPr id="9" name="Titre 1"/>
          <p:cNvSpPr>
            <a:spLocks noGrp="1"/>
          </p:cNvSpPr>
          <p:nvPr>
            <p:ph type="title" hasCustomPrompt="1"/>
          </p:nvPr>
        </p:nvSpPr>
        <p:spPr>
          <a:xfrm>
            <a:off x="0" y="115658"/>
            <a:ext cx="12192000" cy="703551"/>
          </a:xfrm>
          <a:solidFill>
            <a:schemeClr val="tx1">
              <a:lumMod val="75000"/>
              <a:lumOff val="25000"/>
            </a:schemeClr>
          </a:solidFill>
        </p:spPr>
        <p:txBody>
          <a:bodyPr>
            <a:normAutofit/>
          </a:bodyPr>
          <a:lstStyle>
            <a:lvl1pPr algn="ctr">
              <a:defRPr sz="4400">
                <a:solidFill>
                  <a:schemeClr val="bg1"/>
                </a:solidFill>
              </a:defRPr>
            </a:lvl1pPr>
          </a:lstStyle>
          <a:p>
            <a:r>
              <a:rPr lang="fr-FR" noProof="0" dirty="0" smtClean="0"/>
              <a:t>Sujet</a:t>
            </a:r>
            <a:endParaRPr lang="fr-FR" noProof="0" dirty="0"/>
          </a:p>
        </p:txBody>
      </p:sp>
      <p:sp>
        <p:nvSpPr>
          <p:cNvPr id="4" name="Espace réservé de l'image en ligne 3"/>
          <p:cNvSpPr>
            <a:spLocks noGrp="1"/>
          </p:cNvSpPr>
          <p:nvPr>
            <p:ph type="clipArt" sz="quarter" idx="15"/>
          </p:nvPr>
        </p:nvSpPr>
        <p:spPr>
          <a:xfrm>
            <a:off x="4777142" y="891988"/>
            <a:ext cx="7325211" cy="5129300"/>
          </a:xfrm>
        </p:spPr>
        <p:txBody>
          <a:bodyPr/>
          <a:lstStyle/>
          <a:p>
            <a:r>
              <a:rPr lang="fr-FR" smtClean="0"/>
              <a:t>Cliquez sur l'icône pour ajouter une image en ligne</a:t>
            </a:r>
            <a:endParaRPr lang="fr-FR"/>
          </a:p>
        </p:txBody>
      </p:sp>
    </p:spTree>
    <p:extLst>
      <p:ext uri="{BB962C8B-B14F-4D97-AF65-F5344CB8AC3E}">
        <p14:creationId xmlns:p14="http://schemas.microsoft.com/office/powerpoint/2010/main" val="2342090509"/>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_Sommaire">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0" y="-27383"/>
            <a:ext cx="12192000" cy="648072"/>
          </a:xfrm>
          <a:solidFill>
            <a:schemeClr val="tx1">
              <a:lumMod val="75000"/>
              <a:lumOff val="25000"/>
            </a:schemeClr>
          </a:solidFill>
        </p:spPr>
        <p:txBody>
          <a:bodyPr>
            <a:normAutofit/>
          </a:bodyPr>
          <a:lstStyle>
            <a:lvl1pPr algn="ctr">
              <a:defRPr sz="3600">
                <a:solidFill>
                  <a:schemeClr val="bg1"/>
                </a:solidFill>
                <a:latin typeface="Gotham Light"/>
              </a:defRPr>
            </a:lvl1pPr>
          </a:lstStyle>
          <a:p>
            <a:r>
              <a:rPr lang="fr-FR" noProof="0" dirty="0"/>
              <a:t>Sommaire</a:t>
            </a:r>
          </a:p>
        </p:txBody>
      </p:sp>
      <p:sp>
        <p:nvSpPr>
          <p:cNvPr id="3" name="Espace réservé du contenu 2"/>
          <p:cNvSpPr>
            <a:spLocks noGrp="1"/>
          </p:cNvSpPr>
          <p:nvPr>
            <p:ph idx="1" hasCustomPrompt="1"/>
          </p:nvPr>
        </p:nvSpPr>
        <p:spPr>
          <a:xfrm>
            <a:off x="119336" y="878802"/>
            <a:ext cx="11911491" cy="5142486"/>
          </a:xfrm>
        </p:spPr>
        <p:txBody>
          <a:bodyPr>
            <a:normAutofit/>
          </a:bodyPr>
          <a:lstStyle>
            <a:lvl1pPr marL="171450" indent="-171450">
              <a:buClr>
                <a:schemeClr val="tx1">
                  <a:lumMod val="65000"/>
                  <a:lumOff val="35000"/>
                </a:schemeClr>
              </a:buClr>
              <a:buFont typeface="Wingdings" panose="05000000000000000000" pitchFamily="2" charset="2"/>
              <a:buChar char="§"/>
              <a:defRPr sz="3200">
                <a:solidFill>
                  <a:schemeClr val="tx1">
                    <a:lumMod val="75000"/>
                    <a:lumOff val="25000"/>
                  </a:schemeClr>
                </a:solidFill>
              </a:defRPr>
            </a:lvl1pPr>
            <a:lvl2pPr marL="514350" indent="-171450">
              <a:buClr>
                <a:schemeClr val="tx1">
                  <a:lumMod val="65000"/>
                  <a:lumOff val="35000"/>
                </a:schemeClr>
              </a:buClr>
              <a:buFont typeface="Wingdings" panose="05000000000000000000" pitchFamily="2" charset="2"/>
              <a:buChar char="§"/>
              <a:defRPr sz="2800">
                <a:solidFill>
                  <a:schemeClr val="tx1">
                    <a:lumMod val="75000"/>
                    <a:lumOff val="25000"/>
                  </a:schemeClr>
                </a:solidFill>
              </a:defRPr>
            </a:lvl2pPr>
            <a:lvl3pPr marL="857250" indent="-171450">
              <a:buClr>
                <a:schemeClr val="tx1">
                  <a:lumMod val="65000"/>
                  <a:lumOff val="35000"/>
                </a:schemeClr>
              </a:buClr>
              <a:buFont typeface="Wingdings" panose="05000000000000000000" pitchFamily="2" charset="2"/>
              <a:buChar char="§"/>
              <a:defRPr sz="2000">
                <a:solidFill>
                  <a:schemeClr val="tx1">
                    <a:lumMod val="75000"/>
                    <a:lumOff val="25000"/>
                  </a:schemeClr>
                </a:solidFill>
              </a:defRPr>
            </a:lvl3pPr>
            <a:lvl4pPr marL="1200150" indent="-171450">
              <a:buClr>
                <a:srgbClr val="C00000"/>
              </a:buClr>
              <a:buFont typeface="Wingdings" panose="05000000000000000000" pitchFamily="2" charset="2"/>
              <a:buChar char="§"/>
              <a:defRPr/>
            </a:lvl4pPr>
            <a:lvl5pPr marL="1543050" indent="-171450">
              <a:buClr>
                <a:srgbClr val="C00000"/>
              </a:buClr>
              <a:buFont typeface="Wingdings" panose="05000000000000000000" pitchFamily="2" charset="2"/>
              <a:buChar char="§"/>
              <a:defRPr/>
            </a:lvl5pPr>
          </a:lstStyle>
          <a:p>
            <a:pPr lvl="0"/>
            <a:r>
              <a:rPr lang="fr-FR" noProof="0" dirty="0" smtClean="0"/>
              <a:t> Premier </a:t>
            </a:r>
            <a:r>
              <a:rPr lang="fr-FR" noProof="0" dirty="0"/>
              <a:t>niveau</a:t>
            </a:r>
          </a:p>
          <a:p>
            <a:pPr lvl="1"/>
            <a:r>
              <a:rPr lang="fr-FR" noProof="0" dirty="0" smtClean="0"/>
              <a:t> Second </a:t>
            </a:r>
            <a:r>
              <a:rPr lang="fr-FR" noProof="0" dirty="0"/>
              <a:t>niveau</a:t>
            </a:r>
          </a:p>
          <a:p>
            <a:pPr lvl="2"/>
            <a:r>
              <a:rPr lang="fr-FR" noProof="0" dirty="0"/>
              <a:t> Troisième niveau</a:t>
            </a:r>
          </a:p>
        </p:txBody>
      </p:sp>
    </p:spTree>
    <p:extLst>
      <p:ext uri="{BB962C8B-B14F-4D97-AF65-F5344CB8AC3E}">
        <p14:creationId xmlns:p14="http://schemas.microsoft.com/office/powerpoint/2010/main" val="143692193"/>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smtClean="0"/>
              <a:t>Modifiez le style du titre</a:t>
            </a:r>
            <a:endParaRPr lang="fr-FR"/>
          </a:p>
        </p:txBody>
      </p:sp>
      <p:sp>
        <p:nvSpPr>
          <p:cNvPr id="3" name="Espace réservé du texte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7D1AACB-711F-4FF5-B036-F17BF5E2D7FF}" type="datetimeFigureOut">
              <a:rPr lang="fr-FR" smtClean="0"/>
              <a:t>30/08/2018</a:t>
            </a:fld>
            <a:endParaRPr lang="fr-FR"/>
          </a:p>
        </p:txBody>
      </p:sp>
      <p:sp>
        <p:nvSpPr>
          <p:cNvPr id="5" name="Espace réservé du pied de page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2EC9AAD-A686-41F0-9E7B-328D86803A91}" type="slidenum">
              <a:rPr lang="fr-FR" smtClean="0"/>
              <a:t>‹N°›</a:t>
            </a:fld>
            <a:endParaRPr lang="fr-FR"/>
          </a:p>
        </p:txBody>
      </p:sp>
      <p:pic>
        <p:nvPicPr>
          <p:cNvPr id="13" name="Image 12"/>
          <p:cNvPicPr>
            <a:picLocks noChangeAspect="1"/>
          </p:cNvPicPr>
          <p:nvPr userDrawn="1"/>
        </p:nvPicPr>
        <p:blipFill>
          <a:blip r:embed="rId19" cstate="print">
            <a:extLst>
              <a:ext uri="{28A0092B-C50C-407E-A947-70E740481C1C}">
                <a14:useLocalDpi xmlns:a14="http://schemas.microsoft.com/office/drawing/2010/main" val="0"/>
              </a:ext>
            </a:extLst>
          </a:blip>
          <a:stretch>
            <a:fillRect/>
          </a:stretch>
        </p:blipFill>
        <p:spPr>
          <a:xfrm>
            <a:off x="10068539" y="6081119"/>
            <a:ext cx="1716707" cy="550461"/>
          </a:xfrm>
          <a:prstGeom prst="rect">
            <a:avLst/>
          </a:prstGeom>
        </p:spPr>
      </p:pic>
      <p:sp>
        <p:nvSpPr>
          <p:cNvPr id="9" name="Text Box 4"/>
          <p:cNvSpPr txBox="1">
            <a:spLocks noChangeArrowheads="1"/>
          </p:cNvSpPr>
          <p:nvPr userDrawn="1"/>
        </p:nvSpPr>
        <p:spPr bwMode="auto">
          <a:xfrm>
            <a:off x="717426" y="6685418"/>
            <a:ext cx="6192688" cy="215444"/>
          </a:xfrm>
          <a:prstGeom prst="rect">
            <a:avLst/>
          </a:prstGeom>
          <a:noFill/>
          <a:ln w="9525">
            <a:noFill/>
            <a:miter lim="800000"/>
            <a:headEnd/>
            <a:tailEnd/>
          </a:ln>
          <a:effectLst/>
        </p:spPr>
        <p:txBody>
          <a:bodyPr wrap="square">
            <a:spAutoFit/>
          </a:bodyPr>
          <a:lstStyle/>
          <a:p>
            <a:pPr fontAlgn="base">
              <a:spcBef>
                <a:spcPct val="0"/>
              </a:spcBef>
              <a:spcAft>
                <a:spcPct val="0"/>
              </a:spcAft>
            </a:pPr>
            <a:r>
              <a:rPr lang="en-US" sz="800" dirty="0" smtClean="0">
                <a:solidFill>
                  <a:prstClr val="white">
                    <a:lumMod val="75000"/>
                  </a:prstClr>
                </a:solidFill>
              </a:rPr>
              <a:t>All marks or names of products mentioned in this document are the property of their respective owners.</a:t>
            </a:r>
          </a:p>
        </p:txBody>
      </p:sp>
    </p:spTree>
    <p:extLst>
      <p:ext uri="{BB962C8B-B14F-4D97-AF65-F5344CB8AC3E}">
        <p14:creationId xmlns:p14="http://schemas.microsoft.com/office/powerpoint/2010/main" val="2206381976"/>
      </p:ext>
    </p:extLst>
  </p:cSld>
  <p:clrMap bg1="lt1" tx1="dk1" bg2="lt2" tx2="dk2" accent1="accent1" accent2="accent2" accent3="accent3" accent4="accent4" accent5="accent5" accent6="accent6" hlink="hlink" folHlink="folHlink"/>
  <p:sldLayoutIdLst>
    <p:sldLayoutId id="2147483934" r:id="rId1"/>
    <p:sldLayoutId id="2147483955" r:id="rId2"/>
    <p:sldLayoutId id="2147483939" r:id="rId3"/>
    <p:sldLayoutId id="2147483954" r:id="rId4"/>
    <p:sldLayoutId id="2147483956" r:id="rId5"/>
    <p:sldLayoutId id="2147483957" r:id="rId6"/>
    <p:sldLayoutId id="2147483958" r:id="rId7"/>
    <p:sldLayoutId id="2147483959" r:id="rId8"/>
    <p:sldLayoutId id="2147483960" r:id="rId9"/>
    <p:sldLayoutId id="2147483961" r:id="rId10"/>
    <p:sldLayoutId id="2147483962" r:id="rId11"/>
    <p:sldLayoutId id="2147483963" r:id="rId12"/>
    <p:sldLayoutId id="2147483965" r:id="rId13"/>
    <p:sldLayoutId id="2147483967" r:id="rId14"/>
    <p:sldLayoutId id="2147483968" r:id="rId15"/>
    <p:sldLayoutId id="2147483970" r:id="rId16"/>
    <p:sldLayoutId id="2147483971" r:id="rId17"/>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image" Target="../media/image3.jpeg"/><Relationship Id="rId7" Type="http://schemas.openxmlformats.org/officeDocument/2006/relationships/image" Target="../media/image7.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s>
</file>

<file path=ppt/slides/_rels/slide1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9.xml"/><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8" Type="http://schemas.openxmlformats.org/officeDocument/2006/relationships/image" Target="../media/image10.jpeg"/><Relationship Id="rId3" Type="http://schemas.openxmlformats.org/officeDocument/2006/relationships/image" Target="../media/image9.png"/><Relationship Id="rId7" Type="http://schemas.openxmlformats.org/officeDocument/2006/relationships/slide" Target="slide39.xml"/><Relationship Id="rId12" Type="http://schemas.openxmlformats.org/officeDocument/2006/relationships/slide" Target="slide20.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slide" Target="slide32.xml"/><Relationship Id="rId11" Type="http://schemas.openxmlformats.org/officeDocument/2006/relationships/image" Target="../media/image13.jpeg"/><Relationship Id="rId5" Type="http://schemas.openxmlformats.org/officeDocument/2006/relationships/slide" Target="slide4.xml"/><Relationship Id="rId10" Type="http://schemas.openxmlformats.org/officeDocument/2006/relationships/image" Target="../media/image12.jpeg"/><Relationship Id="rId4" Type="http://schemas.openxmlformats.org/officeDocument/2006/relationships/slide" Target="slide21.xml"/><Relationship Id="rId9" Type="http://schemas.openxmlformats.org/officeDocument/2006/relationships/image" Target="../media/image11.jpeg"/></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15.xml"/><Relationship Id="rId1" Type="http://schemas.openxmlformats.org/officeDocument/2006/relationships/slideLayout" Target="../slideLayouts/slideLayout4.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2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0.xml"/><Relationship Id="rId1" Type="http://schemas.openxmlformats.org/officeDocument/2006/relationships/slideLayout" Target="../slideLayouts/slideLayout4.xml"/><Relationship Id="rId5" Type="http://schemas.openxmlformats.org/officeDocument/2006/relationships/image" Target="../media/image41.png"/><Relationship Id="rId4" Type="http://schemas.openxmlformats.org/officeDocument/2006/relationships/image" Target="../media/image40.png"/></Relationships>
</file>

<file path=ppt/slides/_rels/slide2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8" Type="http://schemas.microsoft.com/office/2007/relationships/diagramDrawing" Target="../diagrams/drawing1.xml"/><Relationship Id="rId13" Type="http://schemas.openxmlformats.org/officeDocument/2006/relationships/image" Target="../media/image46.png"/><Relationship Id="rId3" Type="http://schemas.openxmlformats.org/officeDocument/2006/relationships/notesSlide" Target="../notesSlides/notesSlide21.xml"/><Relationship Id="rId7" Type="http://schemas.openxmlformats.org/officeDocument/2006/relationships/diagramColors" Target="../diagrams/colors1.xml"/><Relationship Id="rId12" Type="http://schemas.openxmlformats.org/officeDocument/2006/relationships/image" Target="../media/image45.png"/><Relationship Id="rId2" Type="http://schemas.openxmlformats.org/officeDocument/2006/relationships/slideLayout" Target="../slideLayouts/slideLayout4.xml"/><Relationship Id="rId1" Type="http://schemas.openxmlformats.org/officeDocument/2006/relationships/tags" Target="../tags/tag1.xml"/><Relationship Id="rId6" Type="http://schemas.openxmlformats.org/officeDocument/2006/relationships/diagramQuickStyle" Target="../diagrams/quickStyle1.xml"/><Relationship Id="rId11" Type="http://schemas.openxmlformats.org/officeDocument/2006/relationships/image" Target="../media/image44.png"/><Relationship Id="rId5" Type="http://schemas.openxmlformats.org/officeDocument/2006/relationships/diagramLayout" Target="../diagrams/layout1.xml"/><Relationship Id="rId15" Type="http://schemas.openxmlformats.org/officeDocument/2006/relationships/image" Target="../media/image48.png"/><Relationship Id="rId10" Type="http://schemas.openxmlformats.org/officeDocument/2006/relationships/image" Target="../media/image43.png"/><Relationship Id="rId4" Type="http://schemas.openxmlformats.org/officeDocument/2006/relationships/diagramData" Target="../diagrams/data1.xml"/><Relationship Id="rId9" Type="http://schemas.openxmlformats.org/officeDocument/2006/relationships/image" Target="../media/image42.png"/><Relationship Id="rId14" Type="http://schemas.openxmlformats.org/officeDocument/2006/relationships/image" Target="../media/image47.png"/></Relationships>
</file>

<file path=ppt/slides/_rels/slide2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52.gif"/><Relationship Id="rId7" Type="http://schemas.openxmlformats.org/officeDocument/2006/relationships/image" Target="../media/image56.png"/><Relationship Id="rId12" Type="http://schemas.openxmlformats.org/officeDocument/2006/relationships/image" Target="../media/image50.png"/><Relationship Id="rId2" Type="http://schemas.openxmlformats.org/officeDocument/2006/relationships/notesSlide" Target="../notesSlides/notesSlide23.xml"/><Relationship Id="rId1" Type="http://schemas.openxmlformats.org/officeDocument/2006/relationships/slideLayout" Target="../slideLayouts/slideLayout11.xml"/><Relationship Id="rId6" Type="http://schemas.openxmlformats.org/officeDocument/2006/relationships/image" Target="../media/image55.png"/><Relationship Id="rId11" Type="http://schemas.openxmlformats.org/officeDocument/2006/relationships/image" Target="../media/image59.png"/><Relationship Id="rId5" Type="http://schemas.openxmlformats.org/officeDocument/2006/relationships/image" Target="../media/image54.png"/><Relationship Id="rId10" Type="http://schemas.openxmlformats.org/officeDocument/2006/relationships/image" Target="../media/image58.png"/><Relationship Id="rId4" Type="http://schemas.openxmlformats.org/officeDocument/2006/relationships/image" Target="../media/image53.png"/><Relationship Id="rId9" Type="http://schemas.openxmlformats.org/officeDocument/2006/relationships/image" Target="../media/image57.png"/></Relationships>
</file>

<file path=ppt/slides/_rels/slide3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4.xml"/><Relationship Id="rId1" Type="http://schemas.openxmlformats.org/officeDocument/2006/relationships/slideLayout" Target="../slideLayouts/slideLayout4.xml"/><Relationship Id="rId4" Type="http://schemas.openxmlformats.org/officeDocument/2006/relationships/image" Target="../media/image50.png"/></Relationships>
</file>

<file path=ppt/slides/_rels/slide33.xml.rels><?xml version="1.0" encoding="UTF-8" standalone="yes"?>
<Relationships xmlns="http://schemas.openxmlformats.org/package/2006/relationships"><Relationship Id="rId3" Type="http://schemas.openxmlformats.org/officeDocument/2006/relationships/image" Target="../media/image52.gif"/><Relationship Id="rId2" Type="http://schemas.openxmlformats.org/officeDocument/2006/relationships/notesSlide" Target="../notesSlides/notesSlide25.xml"/><Relationship Id="rId1" Type="http://schemas.openxmlformats.org/officeDocument/2006/relationships/slideLayout" Target="../slideLayouts/slideLayout4.xml"/><Relationship Id="rId4" Type="http://schemas.openxmlformats.org/officeDocument/2006/relationships/image" Target="../media/image50.png"/></Relationships>
</file>

<file path=ppt/slides/_rels/slide34.xml.rels><?xml version="1.0" encoding="UTF-8" standalone="yes"?>
<Relationships xmlns="http://schemas.openxmlformats.org/package/2006/relationships"><Relationship Id="rId3" Type="http://schemas.openxmlformats.org/officeDocument/2006/relationships/image" Target="../media/image52.gif"/><Relationship Id="rId2" Type="http://schemas.openxmlformats.org/officeDocument/2006/relationships/notesSlide" Target="../notesSlides/notesSlide26.xml"/><Relationship Id="rId1" Type="http://schemas.openxmlformats.org/officeDocument/2006/relationships/slideLayout" Target="../slideLayouts/slideLayout4.xml"/><Relationship Id="rId4" Type="http://schemas.openxmlformats.org/officeDocument/2006/relationships/image" Target="../media/image50.png"/></Relationships>
</file>

<file path=ppt/slides/_rels/slide35.xml.rels><?xml version="1.0" encoding="UTF-8" standalone="yes"?>
<Relationships xmlns="http://schemas.openxmlformats.org/package/2006/relationships"><Relationship Id="rId3" Type="http://schemas.openxmlformats.org/officeDocument/2006/relationships/image" Target="../media/image52.gif"/><Relationship Id="rId2" Type="http://schemas.openxmlformats.org/officeDocument/2006/relationships/notesSlide" Target="../notesSlides/notesSlide27.xml"/><Relationship Id="rId1" Type="http://schemas.openxmlformats.org/officeDocument/2006/relationships/slideLayout" Target="../slideLayouts/slideLayout4.xml"/><Relationship Id="rId4" Type="http://schemas.openxmlformats.org/officeDocument/2006/relationships/image" Target="../media/image50.png"/></Relationships>
</file>

<file path=ppt/slides/_rels/slide36.xml.rels><?xml version="1.0" encoding="UTF-8" standalone="yes"?>
<Relationships xmlns="http://schemas.openxmlformats.org/package/2006/relationships"><Relationship Id="rId3" Type="http://schemas.openxmlformats.org/officeDocument/2006/relationships/image" Target="../media/image60.png"/><Relationship Id="rId7" Type="http://schemas.openxmlformats.org/officeDocument/2006/relationships/image" Target="../media/image36.png"/><Relationship Id="rId2" Type="http://schemas.openxmlformats.org/officeDocument/2006/relationships/notesSlide" Target="../notesSlides/notesSlide28.xml"/><Relationship Id="rId1" Type="http://schemas.openxmlformats.org/officeDocument/2006/relationships/slideLayout" Target="../slideLayouts/slideLayout4.xml"/><Relationship Id="rId6" Type="http://schemas.openxmlformats.org/officeDocument/2006/relationships/image" Target="../media/image62.png"/><Relationship Id="rId5" Type="http://schemas.openxmlformats.org/officeDocument/2006/relationships/image" Target="../media/image50.png"/><Relationship Id="rId4" Type="http://schemas.openxmlformats.org/officeDocument/2006/relationships/image" Target="../media/image61.png"/></Relationships>
</file>

<file path=ppt/slides/_rels/slide3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9.xml"/><Relationship Id="rId1" Type="http://schemas.openxmlformats.org/officeDocument/2006/relationships/slideLayout" Target="../slideLayouts/slideLayout3.xml"/><Relationship Id="rId4" Type="http://schemas.openxmlformats.org/officeDocument/2006/relationships/image" Target="../media/image42.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4.xml"/><Relationship Id="rId1" Type="http://schemas.openxmlformats.org/officeDocument/2006/relationships/tags" Target="../tags/tag2.xml"/><Relationship Id="rId5" Type="http://schemas.openxmlformats.org/officeDocument/2006/relationships/image" Target="../media/image42.png"/><Relationship Id="rId4" Type="http://schemas.openxmlformats.org/officeDocument/2006/relationships/image" Target="../media/image64.pn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4.xml"/><Relationship Id="rId1" Type="http://schemas.openxmlformats.org/officeDocument/2006/relationships/tags" Target="../tags/tag3.xml"/><Relationship Id="rId4" Type="http://schemas.openxmlformats.org/officeDocument/2006/relationships/image" Target="../media/image42.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42.png"/><Relationship Id="rId1" Type="http://schemas.openxmlformats.org/officeDocument/2006/relationships/slideLayout" Target="../slideLayouts/slideLayout4.xml"/><Relationship Id="rId5" Type="http://schemas.openxmlformats.org/officeDocument/2006/relationships/image" Target="../media/image67.png"/><Relationship Id="rId4" Type="http://schemas.openxmlformats.org/officeDocument/2006/relationships/image" Target="../media/image66.png"/></Relationships>
</file>

<file path=ppt/slides/_rels/slide4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4.xml"/><Relationship Id="rId4" Type="http://schemas.openxmlformats.org/officeDocument/2006/relationships/image" Target="../media/image42.png"/></Relationships>
</file>

<file path=ppt/slides/_rels/slide4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70.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4.xml"/><Relationship Id="rId5" Type="http://schemas.openxmlformats.org/officeDocument/2006/relationships/image" Target="../media/image42.png"/><Relationship Id="rId4" Type="http://schemas.openxmlformats.org/officeDocument/2006/relationships/image" Target="../media/image73.png"/></Relationships>
</file>

<file path=ppt/slides/_rels/slide4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4.xml"/><Relationship Id="rId4" Type="http://schemas.openxmlformats.org/officeDocument/2006/relationships/image" Target="../media/image42.png"/></Relationships>
</file>

<file path=ppt/slides/_rels/slide4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4.xml"/><Relationship Id="rId5" Type="http://schemas.openxmlformats.org/officeDocument/2006/relationships/image" Target="../media/image42.png"/><Relationship Id="rId4" Type="http://schemas.openxmlformats.org/officeDocument/2006/relationships/image" Target="../media/image78.png"/></Relationships>
</file>

<file path=ppt/slides/_rels/slide4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32.xml"/><Relationship Id="rId1" Type="http://schemas.openxmlformats.org/officeDocument/2006/relationships/slideLayout" Target="../slideLayouts/slideLayout3.xml"/><Relationship Id="rId4" Type="http://schemas.openxmlformats.org/officeDocument/2006/relationships/image" Target="../media/image80.png"/></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4.xml"/><Relationship Id="rId1" Type="http://schemas.openxmlformats.org/officeDocument/2006/relationships/tags" Target="../tags/tag4.xml"/><Relationship Id="rId5" Type="http://schemas.openxmlformats.org/officeDocument/2006/relationships/image" Target="../media/image79.png"/><Relationship Id="rId4" Type="http://schemas.openxmlformats.org/officeDocument/2006/relationships/image" Target="../media/image81.jpeg"/></Relationships>
</file>

<file path=ppt/slides/_rels/slide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4.xml"/><Relationship Id="rId1" Type="http://schemas.openxmlformats.org/officeDocument/2006/relationships/tags" Target="../tags/tag5.xml"/><Relationship Id="rId5" Type="http://schemas.openxmlformats.org/officeDocument/2006/relationships/image" Target="../media/image79.png"/><Relationship Id="rId4" Type="http://schemas.openxmlformats.org/officeDocument/2006/relationships/image" Target="../media/image82.png"/></Relationships>
</file>

<file path=ppt/slides/_rels/slide51.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83.png"/><Relationship Id="rId7" Type="http://schemas.openxmlformats.org/officeDocument/2006/relationships/image" Target="../media/image87.png"/><Relationship Id="rId2" Type="http://schemas.openxmlformats.org/officeDocument/2006/relationships/notesSlide" Target="../notesSlides/notesSlide35.xml"/><Relationship Id="rId1" Type="http://schemas.openxmlformats.org/officeDocument/2006/relationships/slideLayout" Target="../slideLayouts/slideLayout4.xml"/><Relationship Id="rId6" Type="http://schemas.openxmlformats.org/officeDocument/2006/relationships/image" Target="../media/image86.png"/><Relationship Id="rId5" Type="http://schemas.openxmlformats.org/officeDocument/2006/relationships/image" Target="../media/image85.png"/><Relationship Id="rId10" Type="http://schemas.openxmlformats.org/officeDocument/2006/relationships/image" Target="../media/image79.png"/><Relationship Id="rId4" Type="http://schemas.openxmlformats.org/officeDocument/2006/relationships/image" Target="../media/image84.png"/><Relationship Id="rId9" Type="http://schemas.openxmlformats.org/officeDocument/2006/relationships/image" Target="../media/image89.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Image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75615" y="263977"/>
            <a:ext cx="2352558" cy="1568508"/>
          </a:xfrm>
          <a:prstGeom prst="parallelogram">
            <a:avLst/>
          </a:prstGeom>
        </p:spPr>
      </p:pic>
      <p:pic>
        <p:nvPicPr>
          <p:cNvPr id="32" name="Image 3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87309" y="264176"/>
            <a:ext cx="2661200" cy="1568397"/>
          </a:xfrm>
          <a:prstGeom prst="parallelogram">
            <a:avLst/>
          </a:prstGeom>
        </p:spPr>
      </p:pic>
      <p:pic>
        <p:nvPicPr>
          <p:cNvPr id="34" name="Image 3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968208" y="272990"/>
            <a:ext cx="3187022" cy="1559496"/>
          </a:xfrm>
          <a:prstGeom prst="rect">
            <a:avLst/>
          </a:prstGeom>
        </p:spPr>
      </p:pic>
      <p:pic>
        <p:nvPicPr>
          <p:cNvPr id="9" name="Imag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260649"/>
            <a:ext cx="3917021" cy="1571836"/>
          </a:xfrm>
          <a:prstGeom prst="parallelogram">
            <a:avLst/>
          </a:prstGeom>
        </p:spPr>
      </p:pic>
      <p:sp>
        <p:nvSpPr>
          <p:cNvPr id="30" name="Parallélogramme 29"/>
          <p:cNvSpPr/>
          <p:nvPr/>
        </p:nvSpPr>
        <p:spPr>
          <a:xfrm>
            <a:off x="-421425" y="435840"/>
            <a:ext cx="3493089" cy="1169014"/>
          </a:xfrm>
          <a:prstGeom prst="parallelogram">
            <a:avLst/>
          </a:prstGeom>
          <a:solidFill>
            <a:schemeClr val="tx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4800" i="0" dirty="0">
              <a:latin typeface="Gotham Light" pitchFamily="50" charset="0"/>
            </a:endParaRPr>
          </a:p>
        </p:txBody>
      </p:sp>
      <p:sp>
        <p:nvSpPr>
          <p:cNvPr id="18" name="ZoneTexte 17"/>
          <p:cNvSpPr txBox="1"/>
          <p:nvPr/>
        </p:nvSpPr>
        <p:spPr>
          <a:xfrm>
            <a:off x="2072818" y="3323012"/>
            <a:ext cx="6287494" cy="830997"/>
          </a:xfrm>
          <a:prstGeom prst="rect">
            <a:avLst/>
          </a:prstGeom>
          <a:noFill/>
        </p:spPr>
        <p:txBody>
          <a:bodyPr wrap="square" rtlCol="0">
            <a:spAutoFit/>
          </a:bodyPr>
          <a:lstStyle/>
          <a:p>
            <a:r>
              <a:rPr lang="fr-FR" sz="4800" i="0" dirty="0" err="1" smtClean="0">
                <a:solidFill>
                  <a:schemeClr val="tx1"/>
                </a:solidFill>
                <a:latin typeface="Segoe UI" panose="020B0502040204020203" pitchFamily="34" charset="0"/>
                <a:cs typeface="Segoe UI" panose="020B0502040204020203" pitchFamily="34" charset="0"/>
              </a:rPr>
              <a:t>Industry</a:t>
            </a:r>
            <a:r>
              <a:rPr lang="fr-FR" sz="4800" i="0" dirty="0" smtClean="0">
                <a:solidFill>
                  <a:schemeClr val="tx1"/>
                </a:solidFill>
                <a:latin typeface="Segoe UI" panose="020B0502040204020203" pitchFamily="34" charset="0"/>
                <a:cs typeface="Segoe UI" panose="020B0502040204020203" pitchFamily="34" charset="0"/>
              </a:rPr>
              <a:t> </a:t>
            </a:r>
            <a:r>
              <a:rPr lang="fr-FR" sz="4800" i="0" dirty="0" smtClean="0">
                <a:solidFill>
                  <a:schemeClr val="tx1"/>
                </a:solidFill>
                <a:latin typeface="Segoe UI" panose="020B0502040204020203" pitchFamily="34" charset="0"/>
                <a:cs typeface="Segoe UI" panose="020B0502040204020203" pitchFamily="34" charset="0"/>
              </a:rPr>
              <a:t>4.0</a:t>
            </a:r>
            <a:endParaRPr lang="fr-FR" sz="4800" i="0" dirty="0">
              <a:solidFill>
                <a:schemeClr val="tx1"/>
              </a:solidFill>
              <a:latin typeface="Segoe UI" panose="020B0502040204020203" pitchFamily="34" charset="0"/>
              <a:cs typeface="Segoe UI" panose="020B0502040204020203" pitchFamily="34" charset="0"/>
            </a:endParaRPr>
          </a:p>
        </p:txBody>
      </p:sp>
      <p:sp>
        <p:nvSpPr>
          <p:cNvPr id="23" name="ZoneTexte 22"/>
          <p:cNvSpPr txBox="1"/>
          <p:nvPr/>
        </p:nvSpPr>
        <p:spPr>
          <a:xfrm>
            <a:off x="2174216" y="4509120"/>
            <a:ext cx="8593311" cy="1077218"/>
          </a:xfrm>
          <a:prstGeom prst="rect">
            <a:avLst/>
          </a:prstGeom>
          <a:noFill/>
        </p:spPr>
        <p:txBody>
          <a:bodyPr wrap="square" rtlCol="0">
            <a:spAutoFit/>
          </a:bodyPr>
          <a:lstStyle/>
          <a:p>
            <a:r>
              <a:rPr lang="fr-FR" sz="3200" i="0" dirty="0" smtClean="0">
                <a:solidFill>
                  <a:schemeClr val="tx1"/>
                </a:solidFill>
                <a:latin typeface="Segoe UI" panose="020B0502040204020203" pitchFamily="34" charset="0"/>
                <a:cs typeface="Segoe UI" panose="020B0502040204020203" pitchFamily="34" charset="0"/>
              </a:rPr>
              <a:t>PcVue Solutions </a:t>
            </a:r>
            <a:r>
              <a:rPr lang="fr-FR" sz="3200" i="0" dirty="0" smtClean="0">
                <a:solidFill>
                  <a:schemeClr val="tx1"/>
                </a:solidFill>
                <a:latin typeface="Segoe UI" panose="020B0502040204020203" pitchFamily="34" charset="0"/>
                <a:cs typeface="Segoe UI" panose="020B0502040204020203" pitchFamily="34" charset="0"/>
              </a:rPr>
              <a:t>at the </a:t>
            </a:r>
            <a:r>
              <a:rPr lang="fr-FR" sz="3200" i="0" dirty="0" err="1" smtClean="0">
                <a:solidFill>
                  <a:schemeClr val="tx1"/>
                </a:solidFill>
                <a:latin typeface="Segoe UI" panose="020B0502040204020203" pitchFamily="34" charset="0"/>
                <a:cs typeface="Segoe UI" panose="020B0502040204020203" pitchFamily="34" charset="0"/>
              </a:rPr>
              <a:t>heart</a:t>
            </a:r>
            <a:r>
              <a:rPr lang="fr-FR" sz="3200" i="0" dirty="0" smtClean="0">
                <a:solidFill>
                  <a:schemeClr val="tx1"/>
                </a:solidFill>
                <a:latin typeface="Segoe UI" panose="020B0502040204020203" pitchFamily="34" charset="0"/>
                <a:cs typeface="Segoe UI" panose="020B0502040204020203" pitchFamily="34" charset="0"/>
              </a:rPr>
              <a:t> of the transformation  </a:t>
            </a:r>
            <a:endParaRPr lang="fr-FR" sz="3200" i="0" dirty="0">
              <a:solidFill>
                <a:schemeClr val="tx1"/>
              </a:solidFill>
              <a:latin typeface="Segoe UI" panose="020B0502040204020203" pitchFamily="34" charset="0"/>
              <a:cs typeface="Segoe UI" panose="020B0502040204020203" pitchFamily="34" charset="0"/>
            </a:endParaRPr>
          </a:p>
        </p:txBody>
      </p:sp>
      <p:sp>
        <p:nvSpPr>
          <p:cNvPr id="24" name="ZoneTexte 23"/>
          <p:cNvSpPr txBox="1"/>
          <p:nvPr/>
        </p:nvSpPr>
        <p:spPr>
          <a:xfrm>
            <a:off x="1901941" y="4509121"/>
            <a:ext cx="432048" cy="584775"/>
          </a:xfrm>
          <a:prstGeom prst="rect">
            <a:avLst/>
          </a:prstGeom>
          <a:noFill/>
        </p:spPr>
        <p:txBody>
          <a:bodyPr wrap="square" rtlCol="0">
            <a:spAutoFit/>
          </a:bodyPr>
          <a:lstStyle/>
          <a:p>
            <a:r>
              <a:rPr lang="fr-FR" sz="3200" dirty="0" smtClean="0">
                <a:solidFill>
                  <a:srgbClr val="FF0000"/>
                </a:solidFill>
              </a:rPr>
              <a:t>#</a:t>
            </a:r>
            <a:endParaRPr lang="fr-FR" sz="3200" dirty="0">
              <a:solidFill>
                <a:srgbClr val="FF0000"/>
              </a:solidFill>
            </a:endParaRPr>
          </a:p>
        </p:txBody>
      </p:sp>
      <p:grpSp>
        <p:nvGrpSpPr>
          <p:cNvPr id="7" name="Groupe 6"/>
          <p:cNvGrpSpPr/>
          <p:nvPr/>
        </p:nvGrpSpPr>
        <p:grpSpPr>
          <a:xfrm>
            <a:off x="47328" y="479233"/>
            <a:ext cx="3024337" cy="1156397"/>
            <a:chOff x="-2199075" y="-950752"/>
            <a:chExt cx="5282725" cy="1156397"/>
          </a:xfrm>
        </p:grpSpPr>
        <p:sp>
          <p:nvSpPr>
            <p:cNvPr id="4" name="ZoneTexte 3"/>
            <p:cNvSpPr txBox="1"/>
            <p:nvPr/>
          </p:nvSpPr>
          <p:spPr>
            <a:xfrm>
              <a:off x="-1908505" y="-950752"/>
              <a:ext cx="4992155" cy="338554"/>
            </a:xfrm>
            <a:prstGeom prst="rect">
              <a:avLst/>
            </a:prstGeom>
            <a:noFill/>
          </p:spPr>
          <p:txBody>
            <a:bodyPr wrap="square" rtlCol="0">
              <a:spAutoFit/>
            </a:bodyPr>
            <a:lstStyle/>
            <a:p>
              <a:r>
                <a:rPr lang="fr-FR" sz="1600" i="0" dirty="0" err="1" smtClean="0">
                  <a:solidFill>
                    <a:schemeClr val="bg1"/>
                  </a:solidFill>
                  <a:latin typeface="Segoe UI" panose="020B0502040204020203" pitchFamily="34" charset="0"/>
                  <a:cs typeface="Segoe UI" panose="020B0502040204020203" pitchFamily="34" charset="0"/>
                </a:rPr>
                <a:t>Mastering</a:t>
              </a:r>
              <a:r>
                <a:rPr lang="fr-FR" sz="1600" i="0" dirty="0" smtClean="0">
                  <a:solidFill>
                    <a:schemeClr val="bg1"/>
                  </a:solidFill>
                  <a:latin typeface="Segoe UI" panose="020B0502040204020203" pitchFamily="34" charset="0"/>
                  <a:cs typeface="Segoe UI" panose="020B0502040204020203" pitchFamily="34" charset="0"/>
                </a:rPr>
                <a:t> interfaces </a:t>
              </a:r>
              <a:r>
                <a:rPr lang="fr-FR" sz="1600" i="0" dirty="0" err="1" smtClean="0">
                  <a:solidFill>
                    <a:schemeClr val="bg1"/>
                  </a:solidFill>
                  <a:latin typeface="Segoe UI" panose="020B0502040204020203" pitchFamily="34" charset="0"/>
                  <a:cs typeface="Segoe UI" panose="020B0502040204020203" pitchFamily="34" charset="0"/>
                </a:rPr>
                <a:t>between</a:t>
              </a:r>
              <a:endParaRPr lang="fr-FR" sz="1600" i="0" dirty="0">
                <a:solidFill>
                  <a:schemeClr val="bg1"/>
                </a:solidFill>
                <a:latin typeface="Segoe UI" panose="020B0502040204020203" pitchFamily="34" charset="0"/>
                <a:cs typeface="Segoe UI" panose="020B0502040204020203" pitchFamily="34" charset="0"/>
              </a:endParaRPr>
            </a:p>
          </p:txBody>
        </p:sp>
        <p:sp>
          <p:nvSpPr>
            <p:cNvPr id="10" name="ZoneTexte 9"/>
            <p:cNvSpPr txBox="1"/>
            <p:nvPr/>
          </p:nvSpPr>
          <p:spPr>
            <a:xfrm>
              <a:off x="-1721711" y="-708973"/>
              <a:ext cx="4176463" cy="338554"/>
            </a:xfrm>
            <a:prstGeom prst="rect">
              <a:avLst/>
            </a:prstGeom>
            <a:noFill/>
          </p:spPr>
          <p:txBody>
            <a:bodyPr wrap="square" rtlCol="0">
              <a:spAutoFit/>
            </a:bodyPr>
            <a:lstStyle/>
            <a:p>
              <a:r>
                <a:rPr lang="fr-FR" sz="1600" i="0" dirty="0" err="1" smtClean="0">
                  <a:solidFill>
                    <a:schemeClr val="bg1"/>
                  </a:solidFill>
                  <a:latin typeface="Segoe UI" panose="020B0502040204020203" pitchFamily="34" charset="0"/>
                  <a:cs typeface="Segoe UI" panose="020B0502040204020203" pitchFamily="34" charset="0"/>
                </a:rPr>
                <a:t>Humans</a:t>
              </a:r>
              <a:endParaRPr lang="fr-FR" sz="1600" i="0" dirty="0">
                <a:solidFill>
                  <a:schemeClr val="bg1"/>
                </a:solidFill>
                <a:latin typeface="Segoe UI" panose="020B0502040204020203" pitchFamily="34" charset="0"/>
                <a:cs typeface="Segoe UI" panose="020B0502040204020203" pitchFamily="34" charset="0"/>
              </a:endParaRPr>
            </a:p>
          </p:txBody>
        </p:sp>
        <p:sp>
          <p:nvSpPr>
            <p:cNvPr id="11" name="ZoneTexte 10"/>
            <p:cNvSpPr txBox="1"/>
            <p:nvPr/>
          </p:nvSpPr>
          <p:spPr>
            <a:xfrm>
              <a:off x="-1916794" y="-708972"/>
              <a:ext cx="432048" cy="307777"/>
            </a:xfrm>
            <a:prstGeom prst="rect">
              <a:avLst/>
            </a:prstGeom>
            <a:noFill/>
          </p:spPr>
          <p:txBody>
            <a:bodyPr wrap="square" rtlCol="0">
              <a:spAutoFit/>
            </a:bodyPr>
            <a:lstStyle/>
            <a:p>
              <a:r>
                <a:rPr lang="fr-FR" sz="1400" dirty="0" smtClean="0">
                  <a:solidFill>
                    <a:schemeClr val="bg1"/>
                  </a:solidFill>
                </a:rPr>
                <a:t>#</a:t>
              </a:r>
              <a:endParaRPr lang="fr-FR" sz="1400" dirty="0">
                <a:solidFill>
                  <a:schemeClr val="bg1"/>
                </a:solidFill>
              </a:endParaRPr>
            </a:p>
          </p:txBody>
        </p:sp>
        <p:sp>
          <p:nvSpPr>
            <p:cNvPr id="12" name="ZoneTexte 11"/>
            <p:cNvSpPr txBox="1"/>
            <p:nvPr/>
          </p:nvSpPr>
          <p:spPr>
            <a:xfrm>
              <a:off x="-1821738" y="-420941"/>
              <a:ext cx="4176463" cy="338554"/>
            </a:xfrm>
            <a:prstGeom prst="rect">
              <a:avLst/>
            </a:prstGeom>
            <a:noFill/>
          </p:spPr>
          <p:txBody>
            <a:bodyPr wrap="square" rtlCol="0">
              <a:spAutoFit/>
            </a:bodyPr>
            <a:lstStyle/>
            <a:p>
              <a:r>
                <a:rPr lang="fr-FR" sz="1600" i="0" dirty="0" err="1" smtClean="0">
                  <a:solidFill>
                    <a:schemeClr val="bg1"/>
                  </a:solidFill>
                  <a:latin typeface="Segoe UI" panose="020B0502040204020203" pitchFamily="34" charset="0"/>
                  <a:cs typeface="Segoe UI" panose="020B0502040204020203" pitchFamily="34" charset="0"/>
                </a:rPr>
                <a:t>Systems</a:t>
              </a:r>
              <a:endParaRPr lang="fr-FR" sz="1600" i="0" dirty="0">
                <a:solidFill>
                  <a:schemeClr val="bg1"/>
                </a:solidFill>
                <a:latin typeface="Segoe UI" panose="020B0502040204020203" pitchFamily="34" charset="0"/>
                <a:cs typeface="Segoe UI" panose="020B0502040204020203" pitchFamily="34" charset="0"/>
              </a:endParaRPr>
            </a:p>
          </p:txBody>
        </p:sp>
        <p:sp>
          <p:nvSpPr>
            <p:cNvPr id="13" name="ZoneTexte 12"/>
            <p:cNvSpPr txBox="1"/>
            <p:nvPr/>
          </p:nvSpPr>
          <p:spPr>
            <a:xfrm>
              <a:off x="-2073296" y="-420940"/>
              <a:ext cx="432049" cy="307777"/>
            </a:xfrm>
            <a:prstGeom prst="rect">
              <a:avLst/>
            </a:prstGeom>
            <a:noFill/>
          </p:spPr>
          <p:txBody>
            <a:bodyPr wrap="square" rtlCol="0">
              <a:spAutoFit/>
            </a:bodyPr>
            <a:lstStyle/>
            <a:p>
              <a:r>
                <a:rPr lang="fr-FR" sz="1400" dirty="0" smtClean="0">
                  <a:solidFill>
                    <a:schemeClr val="bg1"/>
                  </a:solidFill>
                </a:rPr>
                <a:t>#</a:t>
              </a:r>
              <a:endParaRPr lang="fr-FR" sz="1400" dirty="0">
                <a:solidFill>
                  <a:schemeClr val="bg1"/>
                </a:solidFill>
              </a:endParaRPr>
            </a:p>
          </p:txBody>
        </p:sp>
        <p:sp>
          <p:nvSpPr>
            <p:cNvPr id="14" name="ZoneTexte 13"/>
            <p:cNvSpPr txBox="1"/>
            <p:nvPr/>
          </p:nvSpPr>
          <p:spPr>
            <a:xfrm>
              <a:off x="-1947517" y="-132909"/>
              <a:ext cx="4176463" cy="338554"/>
            </a:xfrm>
            <a:prstGeom prst="rect">
              <a:avLst/>
            </a:prstGeom>
            <a:noFill/>
          </p:spPr>
          <p:txBody>
            <a:bodyPr wrap="square" rtlCol="0">
              <a:spAutoFit/>
            </a:bodyPr>
            <a:lstStyle/>
            <a:p>
              <a:r>
                <a:rPr lang="fr-FR" sz="1600" i="0" dirty="0" err="1" smtClean="0">
                  <a:solidFill>
                    <a:schemeClr val="bg1"/>
                  </a:solidFill>
                  <a:latin typeface="Segoe UI" panose="020B0502040204020203" pitchFamily="34" charset="0"/>
                  <a:cs typeface="Segoe UI" panose="020B0502040204020203" pitchFamily="34" charset="0"/>
                </a:rPr>
                <a:t>Connected</a:t>
              </a:r>
              <a:r>
                <a:rPr lang="fr-FR" sz="1600" i="0" dirty="0" smtClean="0">
                  <a:solidFill>
                    <a:schemeClr val="bg1"/>
                  </a:solidFill>
                  <a:latin typeface="Segoe UI" panose="020B0502040204020203" pitchFamily="34" charset="0"/>
                  <a:cs typeface="Segoe UI" panose="020B0502040204020203" pitchFamily="34" charset="0"/>
                </a:rPr>
                <a:t> </a:t>
              </a:r>
              <a:r>
                <a:rPr lang="fr-FR" sz="1600" i="0" dirty="0" err="1" smtClean="0">
                  <a:solidFill>
                    <a:schemeClr val="bg1"/>
                  </a:solidFill>
                  <a:latin typeface="Segoe UI" panose="020B0502040204020203" pitchFamily="34" charset="0"/>
                  <a:cs typeface="Segoe UI" panose="020B0502040204020203" pitchFamily="34" charset="0"/>
                </a:rPr>
                <a:t>things</a:t>
              </a:r>
              <a:endParaRPr lang="fr-FR" sz="1600" i="0" dirty="0">
                <a:solidFill>
                  <a:schemeClr val="bg1"/>
                </a:solidFill>
                <a:latin typeface="Segoe UI" panose="020B0502040204020203" pitchFamily="34" charset="0"/>
                <a:cs typeface="Segoe UI" panose="020B0502040204020203" pitchFamily="34" charset="0"/>
              </a:endParaRPr>
            </a:p>
          </p:txBody>
        </p:sp>
        <p:sp>
          <p:nvSpPr>
            <p:cNvPr id="15" name="ZoneTexte 14"/>
            <p:cNvSpPr txBox="1"/>
            <p:nvPr/>
          </p:nvSpPr>
          <p:spPr>
            <a:xfrm>
              <a:off x="-2199075" y="-132908"/>
              <a:ext cx="432049" cy="307777"/>
            </a:xfrm>
            <a:prstGeom prst="rect">
              <a:avLst/>
            </a:prstGeom>
            <a:noFill/>
          </p:spPr>
          <p:txBody>
            <a:bodyPr wrap="square" rtlCol="0">
              <a:spAutoFit/>
            </a:bodyPr>
            <a:lstStyle/>
            <a:p>
              <a:r>
                <a:rPr lang="fr-FR" sz="1400" dirty="0" smtClean="0">
                  <a:solidFill>
                    <a:schemeClr val="bg1"/>
                  </a:solidFill>
                </a:rPr>
                <a:t>#</a:t>
              </a:r>
              <a:endParaRPr lang="fr-FR" sz="1400" dirty="0">
                <a:solidFill>
                  <a:schemeClr val="bg1"/>
                </a:solidFill>
              </a:endParaRPr>
            </a:p>
          </p:txBody>
        </p:sp>
      </p:grpSp>
      <p:pic>
        <p:nvPicPr>
          <p:cNvPr id="8" name="Image 7"/>
          <p:cNvPicPr>
            <a:picLocks noChangeAspect="1"/>
          </p:cNvPicPr>
          <p:nvPr/>
        </p:nvPicPr>
        <p:blipFill rotWithShape="1">
          <a:blip r:embed="rId7" cstate="print">
            <a:extLst>
              <a:ext uri="{28A0092B-C50C-407E-A947-70E740481C1C}">
                <a14:useLocalDpi xmlns:a14="http://schemas.microsoft.com/office/drawing/2010/main" val="0"/>
              </a:ext>
            </a:extLst>
          </a:blip>
          <a:srcRect r="35011" b="37361"/>
          <a:stretch/>
        </p:blipFill>
        <p:spPr>
          <a:xfrm>
            <a:off x="10776520" y="272990"/>
            <a:ext cx="2016224" cy="1559495"/>
          </a:xfrm>
          <a:prstGeom prst="parallelogram">
            <a:avLst/>
          </a:prstGeom>
        </p:spPr>
      </p:pic>
      <p:pic>
        <p:nvPicPr>
          <p:cNvPr id="33" name="Image 32"/>
          <p:cNvPicPr>
            <a:picLocks noChangeAspect="1"/>
          </p:cNvPicPr>
          <p:nvPr/>
        </p:nvPicPr>
        <p:blipFill rotWithShape="1">
          <a:blip r:embed="rId8" cstate="print">
            <a:extLst>
              <a:ext uri="{28A0092B-C50C-407E-A947-70E740481C1C}">
                <a14:useLocalDpi xmlns:a14="http://schemas.microsoft.com/office/drawing/2010/main" val="0"/>
              </a:ext>
            </a:extLst>
          </a:blip>
          <a:srcRect l="9801" r="23789"/>
          <a:stretch/>
        </p:blipFill>
        <p:spPr>
          <a:xfrm>
            <a:off x="6816080" y="268982"/>
            <a:ext cx="1871404" cy="1563503"/>
          </a:xfrm>
          <a:prstGeom prst="parallelogram">
            <a:avLst/>
          </a:prstGeom>
        </p:spPr>
      </p:pic>
      <p:sp>
        <p:nvSpPr>
          <p:cNvPr id="35" name="Parallélogramme 34"/>
          <p:cNvSpPr/>
          <p:nvPr/>
        </p:nvSpPr>
        <p:spPr>
          <a:xfrm>
            <a:off x="-1012803" y="3068960"/>
            <a:ext cx="2938163" cy="2625536"/>
          </a:xfrm>
          <a:prstGeom prst="parallelogram">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Tree>
    <p:extLst>
      <p:ext uri="{BB962C8B-B14F-4D97-AF65-F5344CB8AC3E}">
        <p14:creationId xmlns:p14="http://schemas.microsoft.com/office/powerpoint/2010/main" val="357250150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ous-titre 5"/>
          <p:cNvSpPr>
            <a:spLocks noGrp="1"/>
          </p:cNvSpPr>
          <p:nvPr>
            <p:ph type="subTitle" idx="1"/>
          </p:nvPr>
        </p:nvSpPr>
        <p:spPr/>
        <p:txBody>
          <a:bodyPr vert="horz" lIns="91440" tIns="45720" rIns="91440" bIns="45720" rtlCol="0" anchor="t">
            <a:normAutofit/>
          </a:bodyPr>
          <a:lstStyle/>
          <a:p>
            <a:r>
              <a:rPr lang="en-US" sz="3600" dirty="0">
                <a:latin typeface="Segoe UI Light" panose="020B0502040204020203" pitchFamily="34" charset="0"/>
                <a:cs typeface="Segoe UI Light" panose="020B0502040204020203" pitchFamily="34" charset="0"/>
              </a:rPr>
              <a:t> </a:t>
            </a:r>
            <a:r>
              <a:rPr lang="en-US" sz="3600" dirty="0" smtClean="0">
                <a:latin typeface="Segoe UI Light"/>
                <a:cs typeface="Segoe UI Light"/>
              </a:rPr>
              <a:t>Connect [any] Things.</a:t>
            </a:r>
            <a:endParaRPr lang="en-US" sz="3600" dirty="0">
              <a:latin typeface="Segoe UI Light"/>
              <a:cs typeface="Segoe UI Light"/>
            </a:endParaRPr>
          </a:p>
        </p:txBody>
      </p:sp>
      <p:sp>
        <p:nvSpPr>
          <p:cNvPr id="3" name="Parallélogramme 2"/>
          <p:cNvSpPr/>
          <p:nvPr/>
        </p:nvSpPr>
        <p:spPr>
          <a:xfrm>
            <a:off x="1559496" y="1052735"/>
            <a:ext cx="6696744" cy="3240359"/>
          </a:xfrm>
          <a:prstGeom prst="parallelogram">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800" i="0" dirty="0" err="1" smtClean="0">
                <a:latin typeface="Segoe UI Light" panose="020B0502040204020203" pitchFamily="34" charset="0"/>
                <a:cs typeface="Segoe UI Light" panose="020B0502040204020203" pitchFamily="34" charset="0"/>
              </a:rPr>
              <a:t>Connectivity</a:t>
            </a:r>
            <a:endParaRPr lang="fr-FR" sz="4800" i="0" dirty="0">
              <a:latin typeface="Segoe UI Light" panose="020B0502040204020203" pitchFamily="34" charset="0"/>
              <a:cs typeface="Segoe UI Light" panose="020B0502040204020203" pitchFamily="34" charset="0"/>
            </a:endParaRPr>
          </a:p>
        </p:txBody>
      </p:sp>
      <p:pic>
        <p:nvPicPr>
          <p:cNvPr id="9" name="Imag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040216" y="2029720"/>
            <a:ext cx="2736304" cy="1559496"/>
          </a:xfrm>
          <a:prstGeom prst="parallelogram">
            <a:avLst/>
          </a:prstGeom>
        </p:spPr>
      </p:pic>
    </p:spTree>
    <p:extLst>
      <p:ext uri="{BB962C8B-B14F-4D97-AF65-F5344CB8AC3E}">
        <p14:creationId xmlns:p14="http://schemas.microsoft.com/office/powerpoint/2010/main" val="9952758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smtClean="0">
                <a:latin typeface="Segoe UI Light" panose="020B0502040204020203" pitchFamily="34" charset="0"/>
                <a:cs typeface="Segoe UI Light" panose="020B0502040204020203" pitchFamily="34" charset="0"/>
              </a:rPr>
              <a:t>Data acquisition</a:t>
            </a:r>
            <a:endParaRPr lang="fr-FR" dirty="0">
              <a:latin typeface="Segoe UI Light" panose="020B0502040204020203" pitchFamily="34" charset="0"/>
              <a:cs typeface="Segoe UI Light" panose="020B0502040204020203" pitchFamily="34" charset="0"/>
            </a:endParaRPr>
          </a:p>
        </p:txBody>
      </p:sp>
      <p:sp>
        <p:nvSpPr>
          <p:cNvPr id="9" name="Rectangle 8"/>
          <p:cNvSpPr/>
          <p:nvPr/>
        </p:nvSpPr>
        <p:spPr>
          <a:xfrm>
            <a:off x="6384032" y="1747165"/>
            <a:ext cx="5679867" cy="5355312"/>
          </a:xfrm>
          <a:prstGeom prst="rect">
            <a:avLst/>
          </a:prstGeom>
        </p:spPr>
        <p:txBody>
          <a:bodyPr wrap="square">
            <a:spAutoFit/>
          </a:bodyPr>
          <a:lstStyle/>
          <a:p>
            <a:pPr lvl="1"/>
            <a:r>
              <a:rPr lang="fr-FR" sz="1800" b="1" i="0" dirty="0" smtClean="0">
                <a:solidFill>
                  <a:schemeClr val="tx1"/>
                </a:solidFill>
                <a:latin typeface="Segoe UI" panose="020B0502040204020203" pitchFamily="34" charset="0"/>
                <a:cs typeface="Segoe UI" panose="020B0502040204020203" pitchFamily="34" charset="0"/>
              </a:rPr>
              <a:t>Wide </a:t>
            </a:r>
            <a:r>
              <a:rPr lang="fr-FR" sz="1800" b="1" i="0" dirty="0" err="1" smtClean="0">
                <a:solidFill>
                  <a:schemeClr val="tx1"/>
                </a:solidFill>
                <a:latin typeface="Segoe UI" panose="020B0502040204020203" pitchFamily="34" charset="0"/>
                <a:cs typeface="Segoe UI" panose="020B0502040204020203" pitchFamily="34" charset="0"/>
              </a:rPr>
              <a:t>built</a:t>
            </a:r>
            <a:r>
              <a:rPr lang="fr-FR" sz="1800" b="1" i="0" dirty="0" smtClean="0">
                <a:solidFill>
                  <a:schemeClr val="tx1"/>
                </a:solidFill>
                <a:latin typeface="Segoe UI" panose="020B0502040204020203" pitchFamily="34" charset="0"/>
                <a:cs typeface="Segoe UI" panose="020B0502040204020203" pitchFamily="34" charset="0"/>
              </a:rPr>
              <a:t>-in drivers 200+</a:t>
            </a:r>
            <a:endParaRPr lang="fr-FR" sz="1800" b="1" i="0" dirty="0" smtClean="0">
              <a:solidFill>
                <a:schemeClr val="tx1"/>
              </a:solidFill>
              <a:latin typeface="Segoe UI" panose="020B0502040204020203" pitchFamily="34" charset="0"/>
              <a:cs typeface="Segoe UI" panose="020B0502040204020203" pitchFamily="34" charset="0"/>
            </a:endParaRPr>
          </a:p>
          <a:p>
            <a:pPr marL="742950" lvl="1" indent="-285750">
              <a:buFont typeface="Wingdings" panose="05000000000000000000" pitchFamily="2" charset="2"/>
              <a:buChar char="ü"/>
            </a:pPr>
            <a:r>
              <a:rPr lang="fr-FR" sz="1800" i="0" dirty="0" smtClean="0">
                <a:solidFill>
                  <a:schemeClr val="tx1"/>
                </a:solidFill>
                <a:latin typeface="Segoe UI" panose="020B0502040204020203" pitchFamily="34" charset="0"/>
                <a:cs typeface="Segoe UI" panose="020B0502040204020203" pitchFamily="34" charset="0"/>
              </a:rPr>
              <a:t>OPC</a:t>
            </a:r>
          </a:p>
          <a:p>
            <a:pPr marL="742950" lvl="1" indent="-285750">
              <a:buFont typeface="Wingdings" panose="05000000000000000000" pitchFamily="2" charset="2"/>
              <a:buChar char="ü"/>
            </a:pPr>
            <a:r>
              <a:rPr lang="fr-FR" sz="1800" i="0" dirty="0" err="1" smtClean="0">
                <a:solidFill>
                  <a:schemeClr val="tx1"/>
                </a:solidFill>
                <a:latin typeface="Segoe UI" panose="020B0502040204020203" pitchFamily="34" charset="0"/>
                <a:cs typeface="Segoe UI" panose="020B0502040204020203" pitchFamily="34" charset="0"/>
              </a:rPr>
              <a:t>Modbus</a:t>
            </a:r>
            <a:r>
              <a:rPr lang="fr-FR" sz="1800" i="0" dirty="0" smtClean="0">
                <a:solidFill>
                  <a:schemeClr val="tx1"/>
                </a:solidFill>
                <a:latin typeface="Segoe UI" panose="020B0502040204020203" pitchFamily="34" charset="0"/>
                <a:cs typeface="Segoe UI" panose="020B0502040204020203" pitchFamily="34" charset="0"/>
              </a:rPr>
              <a:t> IP, S7IP,…</a:t>
            </a:r>
          </a:p>
          <a:p>
            <a:pPr marL="742950" lvl="1" indent="-285750">
              <a:buFont typeface="Wingdings" panose="05000000000000000000" pitchFamily="2" charset="2"/>
              <a:buChar char="ü"/>
            </a:pPr>
            <a:r>
              <a:rPr lang="fr-FR" sz="1800" i="0" dirty="0" smtClean="0">
                <a:solidFill>
                  <a:schemeClr val="tx1"/>
                </a:solidFill>
                <a:latin typeface="Segoe UI" panose="020B0502040204020203" pitchFamily="34" charset="0"/>
                <a:cs typeface="Segoe UI" panose="020B0502040204020203" pitchFamily="34" charset="0"/>
              </a:rPr>
              <a:t>SNMP</a:t>
            </a:r>
          </a:p>
          <a:p>
            <a:pPr marL="742950" lvl="1" indent="-285750">
              <a:buFont typeface="Wingdings" panose="05000000000000000000" pitchFamily="2" charset="2"/>
              <a:buChar char="ü"/>
            </a:pPr>
            <a:r>
              <a:rPr lang="fr-FR" sz="1800" i="0" dirty="0" err="1" smtClean="0">
                <a:solidFill>
                  <a:schemeClr val="tx1"/>
                </a:solidFill>
                <a:latin typeface="Segoe UI" panose="020B0502040204020203" pitchFamily="34" charset="0"/>
                <a:cs typeface="Segoe UI" panose="020B0502040204020203" pitchFamily="34" charset="0"/>
              </a:rPr>
              <a:t>LoRa</a:t>
            </a:r>
            <a:endParaRPr lang="fr-FR" sz="1800" i="0" dirty="0" smtClean="0">
              <a:solidFill>
                <a:schemeClr val="tx1"/>
              </a:solidFill>
              <a:latin typeface="Segoe UI" panose="020B0502040204020203" pitchFamily="34" charset="0"/>
              <a:cs typeface="Segoe UI" panose="020B0502040204020203" pitchFamily="34" charset="0"/>
            </a:endParaRPr>
          </a:p>
          <a:p>
            <a:pPr marL="742950" lvl="1" indent="-285750">
              <a:buFont typeface="Wingdings" panose="05000000000000000000" pitchFamily="2" charset="2"/>
              <a:buChar char="ü"/>
            </a:pPr>
            <a:r>
              <a:rPr lang="fr-FR" sz="1800" i="0" dirty="0" smtClean="0">
                <a:solidFill>
                  <a:schemeClr val="tx1"/>
                </a:solidFill>
                <a:latin typeface="Segoe UI" panose="020B0502040204020203" pitchFamily="34" charset="0"/>
                <a:cs typeface="Segoe UI" panose="020B0502040204020203" pitchFamily="34" charset="0"/>
              </a:rPr>
              <a:t>SIEMENS, SCHNEIDER, Rockwell ABB,…</a:t>
            </a:r>
          </a:p>
          <a:p>
            <a:pPr lvl="1"/>
            <a:endParaRPr lang="fr-FR" sz="1800" b="1" i="0" dirty="0" smtClean="0">
              <a:solidFill>
                <a:schemeClr val="tx1"/>
              </a:solidFill>
              <a:latin typeface="Segoe UI" panose="020B0502040204020203" pitchFamily="34" charset="0"/>
              <a:cs typeface="Segoe UI" panose="020B0502040204020203" pitchFamily="34" charset="0"/>
            </a:endParaRPr>
          </a:p>
          <a:p>
            <a:pPr lvl="1"/>
            <a:r>
              <a:rPr lang="fr-FR" sz="1800" b="1" i="0" dirty="0" smtClean="0">
                <a:solidFill>
                  <a:schemeClr val="tx1"/>
                </a:solidFill>
                <a:latin typeface="Segoe UI" panose="020B0502040204020203" pitchFamily="34" charset="0"/>
                <a:cs typeface="Segoe UI" panose="020B0502040204020203" pitchFamily="34" charset="0"/>
              </a:rPr>
              <a:t>Advanced </a:t>
            </a:r>
            <a:r>
              <a:rPr lang="fr-FR" sz="1800" b="1" i="0" dirty="0" err="1" smtClean="0">
                <a:solidFill>
                  <a:schemeClr val="tx1"/>
                </a:solidFill>
                <a:latin typeface="Segoe UI" panose="020B0502040204020203" pitchFamily="34" charset="0"/>
                <a:cs typeface="Segoe UI" panose="020B0502040204020203" pitchFamily="34" charset="0"/>
              </a:rPr>
              <a:t>built</a:t>
            </a:r>
            <a:r>
              <a:rPr lang="fr-FR" sz="1800" b="1" i="0" dirty="0" smtClean="0">
                <a:solidFill>
                  <a:schemeClr val="tx1"/>
                </a:solidFill>
                <a:latin typeface="Segoe UI" panose="020B0502040204020203" pitchFamily="34" charset="0"/>
                <a:cs typeface="Segoe UI" panose="020B0502040204020203" pitchFamily="34" charset="0"/>
              </a:rPr>
              <a:t>-in </a:t>
            </a:r>
            <a:r>
              <a:rPr lang="fr-FR" sz="1800" b="1" i="0" dirty="0" err="1" smtClean="0">
                <a:solidFill>
                  <a:schemeClr val="tx1"/>
                </a:solidFill>
                <a:latin typeface="Segoe UI" panose="020B0502040204020203" pitchFamily="34" charset="0"/>
                <a:cs typeface="Segoe UI" panose="020B0502040204020203" pitchFamily="34" charset="0"/>
              </a:rPr>
              <a:t>features</a:t>
            </a:r>
            <a:endParaRPr lang="fr-FR" sz="1800" b="1" i="0" dirty="0" smtClean="0">
              <a:solidFill>
                <a:schemeClr val="tx1"/>
              </a:solidFill>
              <a:latin typeface="Segoe UI" panose="020B0502040204020203" pitchFamily="34" charset="0"/>
              <a:cs typeface="Segoe UI" panose="020B0502040204020203" pitchFamily="34" charset="0"/>
            </a:endParaRPr>
          </a:p>
          <a:p>
            <a:pPr marL="800100" lvl="1" indent="-342900">
              <a:buFont typeface="Wingdings" panose="05000000000000000000" pitchFamily="2" charset="2"/>
              <a:buChar char="ü"/>
            </a:pPr>
            <a:r>
              <a:rPr lang="fr-FR" sz="1800" i="0" dirty="0" err="1" smtClean="0">
                <a:solidFill>
                  <a:schemeClr val="tx1"/>
                </a:solidFill>
                <a:latin typeface="Segoe UI" panose="020B0502040204020203" pitchFamily="34" charset="0"/>
                <a:cs typeface="Segoe UI" panose="020B0502040204020203" pitchFamily="34" charset="0"/>
              </a:rPr>
              <a:t>Redundancy</a:t>
            </a:r>
            <a:endParaRPr lang="fr-FR" sz="1800" i="0" dirty="0" smtClean="0">
              <a:solidFill>
                <a:schemeClr val="tx1"/>
              </a:solidFill>
              <a:latin typeface="Segoe UI" panose="020B0502040204020203" pitchFamily="34" charset="0"/>
              <a:cs typeface="Segoe UI" panose="020B0502040204020203" pitchFamily="34" charset="0"/>
            </a:endParaRPr>
          </a:p>
          <a:p>
            <a:pPr marL="800100" lvl="1" indent="-342900">
              <a:buFont typeface="Wingdings" panose="05000000000000000000" pitchFamily="2" charset="2"/>
              <a:buChar char="ü"/>
            </a:pPr>
            <a:r>
              <a:rPr lang="fr-FR" sz="1800" i="0" dirty="0" smtClean="0">
                <a:solidFill>
                  <a:schemeClr val="tx1"/>
                </a:solidFill>
                <a:latin typeface="Segoe UI" panose="020B0502040204020203" pitchFamily="34" charset="0"/>
                <a:cs typeface="Segoe UI" panose="020B0502040204020203" pitchFamily="34" charset="0"/>
              </a:rPr>
              <a:t>Time </a:t>
            </a:r>
            <a:r>
              <a:rPr lang="fr-FR" sz="1800" i="0" dirty="0" err="1" smtClean="0">
                <a:solidFill>
                  <a:schemeClr val="tx1"/>
                </a:solidFill>
                <a:latin typeface="Segoe UI" panose="020B0502040204020203" pitchFamily="34" charset="0"/>
                <a:cs typeface="Segoe UI" panose="020B0502040204020203" pitchFamily="34" charset="0"/>
              </a:rPr>
              <a:t>stamped</a:t>
            </a:r>
            <a:endParaRPr lang="fr-FR" sz="1800" i="0" dirty="0" smtClean="0">
              <a:solidFill>
                <a:schemeClr val="tx1"/>
              </a:solidFill>
              <a:latin typeface="Segoe UI" panose="020B0502040204020203" pitchFamily="34" charset="0"/>
              <a:cs typeface="Segoe UI" panose="020B0502040204020203" pitchFamily="34" charset="0"/>
            </a:endParaRPr>
          </a:p>
          <a:p>
            <a:pPr marL="800100" lvl="1" indent="-342900">
              <a:buFont typeface="Wingdings" panose="05000000000000000000" pitchFamily="2" charset="2"/>
              <a:buChar char="ü"/>
            </a:pPr>
            <a:r>
              <a:rPr lang="fr-FR" sz="1800" b="1" i="0" dirty="0" smtClean="0">
                <a:solidFill>
                  <a:schemeClr val="tx1"/>
                </a:solidFill>
                <a:latin typeface="Segoe UI" panose="020B0502040204020203" pitchFamily="34" charset="0"/>
                <a:cs typeface="Segoe UI" panose="020B0502040204020203" pitchFamily="34" charset="0"/>
              </a:rPr>
              <a:t>…</a:t>
            </a:r>
          </a:p>
          <a:p>
            <a:pPr lvl="1"/>
            <a:endParaRPr lang="fr-FR" sz="1800" b="1" i="0" dirty="0" smtClean="0">
              <a:solidFill>
                <a:schemeClr val="tx1"/>
              </a:solidFill>
              <a:latin typeface="Segoe UI" panose="020B0502040204020203" pitchFamily="34" charset="0"/>
              <a:cs typeface="Segoe UI" panose="020B0502040204020203" pitchFamily="34" charset="0"/>
            </a:endParaRPr>
          </a:p>
          <a:p>
            <a:pPr lvl="1"/>
            <a:r>
              <a:rPr lang="fr-FR" sz="1800" b="1" i="0" dirty="0" smtClean="0">
                <a:solidFill>
                  <a:schemeClr val="tx1"/>
                </a:solidFill>
                <a:latin typeface="Segoe UI" panose="020B0502040204020203" pitchFamily="34" charset="0"/>
                <a:cs typeface="Segoe UI" panose="020B0502040204020203" pitchFamily="34" charset="0"/>
              </a:rPr>
              <a:t>Full </a:t>
            </a:r>
            <a:r>
              <a:rPr lang="fr-FR" sz="1800" b="1" i="0" dirty="0" err="1" smtClean="0">
                <a:solidFill>
                  <a:schemeClr val="tx1"/>
                </a:solidFill>
                <a:latin typeface="Segoe UI" panose="020B0502040204020203" pitchFamily="34" charset="0"/>
                <a:cs typeface="Segoe UI" panose="020B0502040204020203" pitchFamily="34" charset="0"/>
              </a:rPr>
              <a:t>interoperability</a:t>
            </a:r>
            <a:endParaRPr lang="fr-FR" sz="1800" b="1" i="0" dirty="0" smtClean="0">
              <a:solidFill>
                <a:schemeClr val="tx1"/>
              </a:solidFill>
              <a:latin typeface="Segoe UI" panose="020B0502040204020203" pitchFamily="34" charset="0"/>
              <a:cs typeface="Segoe UI" panose="020B0502040204020203" pitchFamily="34" charset="0"/>
            </a:endParaRPr>
          </a:p>
          <a:p>
            <a:pPr marL="800100" lvl="1" indent="-342900">
              <a:buFont typeface="Wingdings" panose="05000000000000000000" pitchFamily="2" charset="2"/>
              <a:buChar char="ü"/>
            </a:pPr>
            <a:r>
              <a:rPr lang="fr-FR" sz="1800" i="0" dirty="0" smtClean="0">
                <a:solidFill>
                  <a:schemeClr val="tx1"/>
                </a:solidFill>
                <a:latin typeface="Segoe UI" panose="020B0502040204020203" pitchFamily="34" charset="0"/>
                <a:cs typeface="Segoe UI" panose="020B0502040204020203" pitchFamily="34" charset="0"/>
              </a:rPr>
              <a:t>Software </a:t>
            </a:r>
            <a:r>
              <a:rPr lang="fr-FR" sz="1800" i="0" dirty="0" err="1" smtClean="0">
                <a:solidFill>
                  <a:schemeClr val="tx1"/>
                </a:solidFill>
                <a:latin typeface="Segoe UI" panose="020B0502040204020203" pitchFamily="34" charset="0"/>
                <a:cs typeface="Segoe UI" panose="020B0502040204020203" pitchFamily="34" charset="0"/>
              </a:rPr>
              <a:t>development</a:t>
            </a:r>
            <a:r>
              <a:rPr lang="fr-FR" sz="1800" i="0" dirty="0" smtClean="0">
                <a:solidFill>
                  <a:schemeClr val="tx1"/>
                </a:solidFill>
                <a:latin typeface="Segoe UI" panose="020B0502040204020203" pitchFamily="34" charset="0"/>
                <a:cs typeface="Segoe UI" panose="020B0502040204020203" pitchFamily="34" charset="0"/>
              </a:rPr>
              <a:t> kits </a:t>
            </a:r>
          </a:p>
          <a:p>
            <a:pPr marL="800100" lvl="1" indent="-342900">
              <a:buFont typeface="Wingdings" panose="05000000000000000000" pitchFamily="2" charset="2"/>
              <a:buChar char="ü"/>
            </a:pPr>
            <a:r>
              <a:rPr lang="fr-FR" sz="1800" i="0" dirty="0" err="1" smtClean="0">
                <a:solidFill>
                  <a:schemeClr val="tx1"/>
                </a:solidFill>
                <a:latin typeface="Segoe UI" panose="020B0502040204020203" pitchFamily="34" charset="0"/>
                <a:cs typeface="Segoe UI" panose="020B0502040204020203" pitchFamily="34" charset="0"/>
              </a:rPr>
              <a:t>WebServices</a:t>
            </a:r>
            <a:endParaRPr lang="fr-FR" sz="1800" i="0" dirty="0" smtClean="0">
              <a:solidFill>
                <a:schemeClr val="tx1"/>
              </a:solidFill>
              <a:latin typeface="Segoe UI" panose="020B0502040204020203" pitchFamily="34" charset="0"/>
              <a:cs typeface="Segoe UI" panose="020B0502040204020203" pitchFamily="34" charset="0"/>
            </a:endParaRPr>
          </a:p>
          <a:p>
            <a:pPr marL="800100" lvl="1" indent="-342900">
              <a:buFont typeface="Wingdings" panose="05000000000000000000" pitchFamily="2" charset="2"/>
              <a:buChar char="ü"/>
            </a:pPr>
            <a:r>
              <a:rPr lang="fr-FR" sz="1800" i="0" dirty="0" smtClean="0">
                <a:solidFill>
                  <a:schemeClr val="tx1"/>
                </a:solidFill>
                <a:latin typeface="Segoe UI" panose="020B0502040204020203" pitchFamily="34" charset="0"/>
                <a:cs typeface="Segoe UI" panose="020B0502040204020203" pitchFamily="34" charset="0"/>
              </a:rPr>
              <a:t>OPC</a:t>
            </a:r>
            <a:r>
              <a:rPr lang="fr-FR" sz="1800" b="1" i="0" dirty="0" smtClean="0">
                <a:solidFill>
                  <a:schemeClr val="tx1"/>
                </a:solidFill>
                <a:latin typeface="Segoe UI" panose="020B0502040204020203" pitchFamily="34" charset="0"/>
                <a:cs typeface="Segoe UI" panose="020B0502040204020203" pitchFamily="34" charset="0"/>
              </a:rPr>
              <a:t>		</a:t>
            </a:r>
          </a:p>
          <a:p>
            <a:pPr lvl="1"/>
            <a:endParaRPr lang="fr-FR" sz="1800" b="1" i="0" dirty="0" smtClean="0">
              <a:latin typeface="Segoe UI" panose="020B0502040204020203" pitchFamily="34" charset="0"/>
              <a:cs typeface="Segoe UI" panose="020B0502040204020203" pitchFamily="34" charset="0"/>
            </a:endParaRPr>
          </a:p>
          <a:p>
            <a:pPr lvl="1"/>
            <a:endParaRPr lang="fr-FR" sz="1800" i="0" dirty="0" smtClean="0">
              <a:latin typeface="Segoe UI" panose="020B0502040204020203" pitchFamily="34" charset="0"/>
              <a:cs typeface="Segoe UI" panose="020B0502040204020203" pitchFamily="34" charset="0"/>
            </a:endParaRPr>
          </a:p>
          <a:p>
            <a:pPr lvl="2">
              <a:buFont typeface="Arial" pitchFamily="34" charset="0"/>
              <a:buChar char="•"/>
            </a:pPr>
            <a:endParaRPr lang="fr-FR" sz="1800" i="0" dirty="0" smtClean="0">
              <a:solidFill>
                <a:schemeClr val="bg1">
                  <a:lumMod val="50000"/>
                </a:schemeClr>
              </a:solidFill>
              <a:latin typeface="Segoe UI" panose="020B0502040204020203" pitchFamily="34" charset="0"/>
              <a:cs typeface="Segoe UI" panose="020B0502040204020203" pitchFamily="34" charset="0"/>
            </a:endParaRPr>
          </a:p>
        </p:txBody>
      </p:sp>
      <p:sp>
        <p:nvSpPr>
          <p:cNvPr id="3" name="Rectangle 2"/>
          <p:cNvSpPr/>
          <p:nvPr/>
        </p:nvSpPr>
        <p:spPr>
          <a:xfrm>
            <a:off x="139377" y="2342200"/>
            <a:ext cx="5983735" cy="1938992"/>
          </a:xfrm>
          <a:prstGeom prst="rect">
            <a:avLst/>
          </a:prstGeom>
        </p:spPr>
        <p:txBody>
          <a:bodyPr wrap="square">
            <a:spAutoFit/>
          </a:bodyPr>
          <a:lstStyle/>
          <a:p>
            <a:r>
              <a:rPr lang="fr-FR" i="0" dirty="0" smtClean="0">
                <a:solidFill>
                  <a:schemeClr val="tx1">
                    <a:lumMod val="75000"/>
                    <a:lumOff val="25000"/>
                  </a:schemeClr>
                </a:solidFill>
                <a:latin typeface="Segoe UI" panose="020B0502040204020203" pitchFamily="34" charset="0"/>
                <a:cs typeface="Segoe UI" panose="020B0502040204020203" pitchFamily="34" charset="0"/>
              </a:rPr>
              <a:t>A single data acquisition </a:t>
            </a:r>
            <a:r>
              <a:rPr lang="fr-FR" i="0" dirty="0" err="1" smtClean="0">
                <a:solidFill>
                  <a:schemeClr val="tx1">
                    <a:lumMod val="75000"/>
                    <a:lumOff val="25000"/>
                  </a:schemeClr>
                </a:solidFill>
                <a:latin typeface="Segoe UI" panose="020B0502040204020203" pitchFamily="34" charset="0"/>
                <a:cs typeface="Segoe UI" panose="020B0502040204020203" pitchFamily="34" charset="0"/>
              </a:rPr>
              <a:t>platform</a:t>
            </a:r>
            <a:endParaRPr lang="fr-FR" i="0" dirty="0" smtClean="0">
              <a:solidFill>
                <a:schemeClr val="tx1">
                  <a:lumMod val="75000"/>
                  <a:lumOff val="25000"/>
                </a:schemeClr>
              </a:solidFill>
              <a:latin typeface="Segoe UI" panose="020B0502040204020203" pitchFamily="34" charset="0"/>
              <a:cs typeface="Segoe UI" panose="020B0502040204020203" pitchFamily="34" charset="0"/>
            </a:endParaRPr>
          </a:p>
          <a:p>
            <a:endParaRPr lang="fr-FR" i="0" dirty="0" smtClean="0">
              <a:solidFill>
                <a:schemeClr val="tx1">
                  <a:lumMod val="75000"/>
                  <a:lumOff val="25000"/>
                </a:schemeClr>
              </a:solidFill>
              <a:latin typeface="Segoe UI" panose="020B0502040204020203" pitchFamily="34" charset="0"/>
              <a:cs typeface="Segoe UI" panose="020B0502040204020203" pitchFamily="34" charset="0"/>
            </a:endParaRPr>
          </a:p>
          <a:p>
            <a:r>
              <a:rPr lang="fr-FR" i="0" dirty="0" smtClean="0">
                <a:solidFill>
                  <a:schemeClr val="tx1">
                    <a:lumMod val="75000"/>
                    <a:lumOff val="25000"/>
                  </a:schemeClr>
                </a:solidFill>
                <a:latin typeface="Segoe UI" panose="020B0502040204020203" pitchFamily="34" charset="0"/>
                <a:cs typeface="Segoe UI" panose="020B0502040204020203" pitchFamily="34" charset="0"/>
              </a:rPr>
              <a:t>High </a:t>
            </a:r>
            <a:r>
              <a:rPr lang="fr-FR" i="0" dirty="0" smtClean="0">
                <a:solidFill>
                  <a:schemeClr val="tx1">
                    <a:lumMod val="75000"/>
                    <a:lumOff val="25000"/>
                  </a:schemeClr>
                </a:solidFill>
                <a:latin typeface="Segoe UI" panose="020B0502040204020203" pitchFamily="34" charset="0"/>
                <a:cs typeface="Segoe UI" panose="020B0502040204020203" pitchFamily="34" charset="0"/>
              </a:rPr>
              <a:t>performances </a:t>
            </a:r>
            <a:r>
              <a:rPr lang="fr-FR" i="0" dirty="0" smtClean="0">
                <a:solidFill>
                  <a:schemeClr val="tx1">
                    <a:lumMod val="75000"/>
                    <a:lumOff val="25000"/>
                  </a:schemeClr>
                </a:solidFill>
                <a:latin typeface="Segoe UI" panose="020B0502040204020203" pitchFamily="34" charset="0"/>
                <a:cs typeface="Segoe UI" panose="020B0502040204020203" pitchFamily="34" charset="0"/>
              </a:rPr>
              <a:t>and </a:t>
            </a:r>
            <a:r>
              <a:rPr lang="fr-FR" i="0" dirty="0" err="1" smtClean="0">
                <a:solidFill>
                  <a:schemeClr val="tx1">
                    <a:lumMod val="75000"/>
                    <a:lumOff val="25000"/>
                  </a:schemeClr>
                </a:solidFill>
                <a:latin typeface="Segoe UI" panose="020B0502040204020203" pitchFamily="34" charset="0"/>
                <a:cs typeface="Segoe UI" panose="020B0502040204020203" pitchFamily="34" charset="0"/>
              </a:rPr>
              <a:t>reliability</a:t>
            </a:r>
            <a:endParaRPr lang="fr-FR" i="0" dirty="0" smtClean="0">
              <a:solidFill>
                <a:schemeClr val="tx1">
                  <a:lumMod val="75000"/>
                  <a:lumOff val="25000"/>
                </a:schemeClr>
              </a:solidFill>
              <a:latin typeface="Segoe UI" panose="020B0502040204020203" pitchFamily="34" charset="0"/>
              <a:cs typeface="Segoe UI" panose="020B0502040204020203" pitchFamily="34" charset="0"/>
            </a:endParaRPr>
          </a:p>
          <a:p>
            <a:endParaRPr lang="fr-FR" i="0" dirty="0" smtClean="0">
              <a:solidFill>
                <a:schemeClr val="tx1">
                  <a:lumMod val="75000"/>
                  <a:lumOff val="25000"/>
                </a:schemeClr>
              </a:solidFill>
              <a:latin typeface="Segoe UI" panose="020B0502040204020203" pitchFamily="34" charset="0"/>
              <a:cs typeface="Segoe UI" panose="020B0502040204020203" pitchFamily="34" charset="0"/>
            </a:endParaRPr>
          </a:p>
          <a:p>
            <a:r>
              <a:rPr lang="fr-FR" i="0" dirty="0" err="1" smtClean="0">
                <a:solidFill>
                  <a:schemeClr val="tx1">
                    <a:lumMod val="75000"/>
                    <a:lumOff val="25000"/>
                  </a:schemeClr>
                </a:solidFill>
                <a:latin typeface="Segoe UI" panose="020B0502040204020203" pitchFamily="34" charset="0"/>
                <a:cs typeface="Segoe UI" panose="020B0502040204020203" pitchFamily="34" charset="0"/>
              </a:rPr>
              <a:t>Easy</a:t>
            </a:r>
            <a:r>
              <a:rPr lang="fr-FR" i="0" dirty="0" smtClean="0">
                <a:solidFill>
                  <a:schemeClr val="tx1">
                    <a:lumMod val="75000"/>
                    <a:lumOff val="25000"/>
                  </a:schemeClr>
                </a:solidFill>
                <a:latin typeface="Segoe UI" panose="020B0502040204020203" pitchFamily="34" charset="0"/>
                <a:cs typeface="Segoe UI" panose="020B0502040204020203" pitchFamily="34" charset="0"/>
              </a:rPr>
              <a:t> configuration</a:t>
            </a:r>
            <a:endParaRPr lang="fr-FR" i="0" dirty="0">
              <a:solidFill>
                <a:schemeClr val="tx1">
                  <a:lumMod val="75000"/>
                  <a:lumOff val="25000"/>
                </a:schemeClr>
              </a:solidFill>
              <a:latin typeface="Segoe UI" panose="020B0502040204020203" pitchFamily="34" charset="0"/>
              <a:cs typeface="Segoe UI" panose="020B0502040204020203" pitchFamily="34" charset="0"/>
            </a:endParaRPr>
          </a:p>
        </p:txBody>
      </p:sp>
      <p:sp>
        <p:nvSpPr>
          <p:cNvPr id="4" name="Rectangle 3"/>
          <p:cNvSpPr/>
          <p:nvPr/>
        </p:nvSpPr>
        <p:spPr>
          <a:xfrm>
            <a:off x="3579418" y="1020201"/>
            <a:ext cx="4311180" cy="584775"/>
          </a:xfrm>
          <a:prstGeom prst="rect">
            <a:avLst/>
          </a:prstGeom>
        </p:spPr>
        <p:txBody>
          <a:bodyPr wrap="none">
            <a:spAutoFit/>
          </a:bodyPr>
          <a:lstStyle/>
          <a:p>
            <a:pPr marL="0" indent="0">
              <a:buNone/>
            </a:pPr>
            <a:r>
              <a:rPr lang="fr-FR" sz="3200" i="0" spc="300" dirty="0" err="1" smtClean="0">
                <a:solidFill>
                  <a:srgbClr val="C00000"/>
                </a:solidFill>
                <a:latin typeface="Segoe UI Light" panose="020B0502040204020203" pitchFamily="34" charset="0"/>
                <a:cs typeface="Segoe UI Light" panose="020B0502040204020203" pitchFamily="34" charset="0"/>
              </a:rPr>
              <a:t>Connected</a:t>
            </a:r>
            <a:r>
              <a:rPr lang="fr-FR" sz="3200" i="0" spc="300" dirty="0" smtClean="0">
                <a:solidFill>
                  <a:srgbClr val="C00000"/>
                </a:solidFill>
                <a:latin typeface="Segoe UI Light" panose="020B0502040204020203" pitchFamily="34" charset="0"/>
                <a:cs typeface="Segoe UI Light" panose="020B0502040204020203" pitchFamily="34" charset="0"/>
              </a:rPr>
              <a:t> </a:t>
            </a:r>
            <a:r>
              <a:rPr lang="fr-FR" sz="3200" i="0" spc="300" dirty="0" smtClean="0">
                <a:solidFill>
                  <a:schemeClr val="tx1"/>
                </a:solidFill>
                <a:latin typeface="Segoe UI Light" panose="020B0502040204020203" pitchFamily="34" charset="0"/>
                <a:cs typeface="Segoe UI Light" panose="020B0502040204020203" pitchFamily="34" charset="0"/>
              </a:rPr>
              <a:t>Platform</a:t>
            </a:r>
            <a:endParaRPr lang="fr-FR" sz="3200" i="0" spc="300" dirty="0">
              <a:solidFill>
                <a:srgbClr val="C00000"/>
              </a:solidFill>
              <a:latin typeface="Segoe UI Light" panose="020B0502040204020203" pitchFamily="34" charset="0"/>
              <a:cs typeface="Segoe UI Light" panose="020B0502040204020203" pitchFamily="34" charset="0"/>
            </a:endParaRPr>
          </a:p>
        </p:txBody>
      </p:sp>
      <p:pic>
        <p:nvPicPr>
          <p:cNvPr id="26" name="Picture 2" descr="http://craigatkinsonlaw.com/wp-content/uploads/2013/10/home-icon.png">
            <a:hlinkClick r:id="rId3" action="ppaction://hlinksldjump" tooltip="Back to Home Page"/>
          </p:cNvPr>
          <p:cNvPicPr>
            <a:picLocks noChangeAspect="1" noChangeArrowheads="1"/>
          </p:cNvPicPr>
          <p:nvPr/>
        </p:nvPicPr>
        <p:blipFill>
          <a:blip r:embed="rId4" cstate="print">
            <a:grayscl/>
            <a:extLst>
              <a:ext uri="{28A0092B-C50C-407E-A947-70E740481C1C}">
                <a14:useLocalDpi xmlns:a14="http://schemas.microsoft.com/office/drawing/2010/main" val="0"/>
              </a:ext>
            </a:extLst>
          </a:blip>
          <a:srcRect/>
          <a:stretch>
            <a:fillRect/>
          </a:stretch>
        </p:blipFill>
        <p:spPr bwMode="auto">
          <a:xfrm>
            <a:off x="11640616" y="5733256"/>
            <a:ext cx="423283" cy="423283"/>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Connecteur droit 10"/>
          <p:cNvCxnSpPr/>
          <p:nvPr/>
        </p:nvCxnSpPr>
        <p:spPr>
          <a:xfrm>
            <a:off x="6384032" y="2924944"/>
            <a:ext cx="0" cy="1512168"/>
          </a:xfrm>
          <a:prstGeom prst="line">
            <a:avLst/>
          </a:prstGeom>
        </p:spPr>
        <p:style>
          <a:lnRef idx="3">
            <a:schemeClr val="accent3"/>
          </a:lnRef>
          <a:fillRef idx="0">
            <a:schemeClr val="accent3"/>
          </a:fillRef>
          <a:effectRef idx="2">
            <a:schemeClr val="accent3"/>
          </a:effectRef>
          <a:fontRef idx="minor">
            <a:schemeClr val="tx1"/>
          </a:fontRef>
        </p:style>
      </p:cxnSp>
      <p:sp>
        <p:nvSpPr>
          <p:cNvPr id="10" name="Parallélogramme 9"/>
          <p:cNvSpPr/>
          <p:nvPr/>
        </p:nvSpPr>
        <p:spPr>
          <a:xfrm>
            <a:off x="0" y="120563"/>
            <a:ext cx="2715492" cy="697995"/>
          </a:xfrm>
          <a:prstGeom prst="parallelogram">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i="0" dirty="0" err="1" smtClean="0">
                <a:latin typeface="Segoe UI Light" panose="020B0502040204020203" pitchFamily="34" charset="0"/>
                <a:cs typeface="Segoe UI Light" panose="020B0502040204020203" pitchFamily="34" charset="0"/>
              </a:rPr>
              <a:t>Connectivity</a:t>
            </a:r>
            <a:endParaRPr lang="fr-FR" sz="2400" i="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607761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normAutofit/>
          </a:bodyPr>
          <a:lstStyle/>
          <a:p>
            <a:r>
              <a:rPr lang="fr-FR" dirty="0" err="1" smtClean="0">
                <a:solidFill>
                  <a:schemeClr val="bg1"/>
                </a:solidFill>
                <a:latin typeface="Segoe UI Light" panose="020B0502040204020203" pitchFamily="34" charset="0"/>
                <a:cs typeface="Segoe UI Light" panose="020B0502040204020203" pitchFamily="34" charset="0"/>
              </a:rPr>
              <a:t>IoT</a:t>
            </a:r>
            <a:endParaRPr lang="fr-FR" dirty="0">
              <a:solidFill>
                <a:schemeClr val="bg1"/>
              </a:solidFill>
              <a:latin typeface="Segoe UI Light" panose="020B0502040204020203" pitchFamily="34" charset="0"/>
              <a:cs typeface="Segoe UI Light" panose="020B0502040204020203" pitchFamily="34" charset="0"/>
            </a:endParaRPr>
          </a:p>
        </p:txBody>
      </p:sp>
      <p:sp>
        <p:nvSpPr>
          <p:cNvPr id="29" name="Espace réservé du contenu 5"/>
          <p:cNvSpPr>
            <a:spLocks noGrp="1"/>
          </p:cNvSpPr>
          <p:nvPr>
            <p:ph idx="4294967295"/>
          </p:nvPr>
        </p:nvSpPr>
        <p:spPr>
          <a:xfrm>
            <a:off x="4079776" y="1035921"/>
            <a:ext cx="6016625" cy="557213"/>
          </a:xfrm>
        </p:spPr>
        <p:txBody>
          <a:bodyPr vert="horz" lIns="91440" tIns="45720" rIns="91440" bIns="45720" rtlCol="0" anchor="t">
            <a:normAutofit/>
          </a:bodyPr>
          <a:lstStyle/>
          <a:p>
            <a:pPr marL="0" indent="0">
              <a:buNone/>
            </a:pPr>
            <a:r>
              <a:rPr lang="en-US" spc="300" dirty="0">
                <a:solidFill>
                  <a:srgbClr val="C00000"/>
                </a:solidFill>
                <a:latin typeface="Segoe UI" panose="020B0502040204020203" pitchFamily="34" charset="0"/>
                <a:cs typeface="Segoe UI" panose="020B0502040204020203" pitchFamily="34" charset="0"/>
              </a:rPr>
              <a:t>PcVue</a:t>
            </a:r>
            <a:r>
              <a:rPr lang="en-US" spc="300" dirty="0">
                <a:solidFill>
                  <a:schemeClr val="tx1"/>
                </a:solidFill>
                <a:latin typeface="Segoe UI" panose="020B0502040204020203" pitchFamily="34" charset="0"/>
                <a:cs typeface="Segoe UI" panose="020B0502040204020203" pitchFamily="34" charset="0"/>
              </a:rPr>
              <a:t> </a:t>
            </a:r>
            <a:r>
              <a:rPr lang="en-US" spc="300" dirty="0" smtClean="0">
                <a:solidFill>
                  <a:schemeClr val="tx1"/>
                </a:solidFill>
                <a:latin typeface="Segoe UI" panose="020B0502040204020203" pitchFamily="34" charset="0"/>
                <a:cs typeface="Segoe UI" panose="020B0502040204020203" pitchFamily="34" charset="0"/>
              </a:rPr>
              <a:t>connects </a:t>
            </a:r>
            <a:r>
              <a:rPr lang="en-US" spc="300" dirty="0" smtClean="0">
                <a:solidFill>
                  <a:srgbClr val="C00000"/>
                </a:solidFill>
                <a:latin typeface="Segoe UI" panose="020B0502040204020203" pitchFamily="34" charset="0"/>
                <a:cs typeface="Segoe UI" panose="020B0502040204020203" pitchFamily="34" charset="0"/>
              </a:rPr>
              <a:t>Things</a:t>
            </a:r>
            <a:endParaRPr lang="en-US" dirty="0">
              <a:solidFill>
                <a:srgbClr val="C00000"/>
              </a:solidFill>
              <a:latin typeface="Segoe UI" panose="020B0502040204020203" pitchFamily="34" charset="0"/>
              <a:cs typeface="Segoe UI" panose="020B0502040204020203" pitchFamily="34" charset="0"/>
            </a:endParaRPr>
          </a:p>
          <a:p>
            <a:pPr marL="0" indent="0">
              <a:buNone/>
            </a:pPr>
            <a:endParaRPr lang="fr-FR" sz="3300" spc="300" dirty="0">
              <a:solidFill>
                <a:schemeClr val="tx1"/>
              </a:solidFill>
              <a:latin typeface="Segoe UI" panose="020B0502040204020203" pitchFamily="34" charset="0"/>
              <a:cs typeface="Segoe UI" panose="020B0502040204020203" pitchFamily="34" charset="0"/>
            </a:endParaRPr>
          </a:p>
        </p:txBody>
      </p:sp>
      <p:sp>
        <p:nvSpPr>
          <p:cNvPr id="11" name="AutoShape 12" descr="data:image/jpeg;base64,/9j/4AAQSkZJRgABAQAAAQABAAD/2wCEAAkGBxIREhQUEhQVFRUVFhcVFhcXFRQUFBcVGBUXFhcVFhcYHCggGBolHBcUIjEhJSkrLi4uFx8zODMsNygtLisBCgoKDg0OGhAQGiwkICQsLCwsLCwsLCwsLCwsLCwsLCwsLCwsLCwsLCwsLCwsLCwsLCwsLCwsLCwsLCwsLCwsLP/AABEIAOEA4QMBEQACEQEDEQH/xAAcAAABBQEBAQAAAAAAAAAAAAAAAwQFBgcCAQj/xABFEAABAwEEBwUFBgMHAwUAAAABAAIDEQQhMUEFBhJRYXGRIoGhscEHEzJS0SNCYnKC8EOSwhQkM3Oi4fFTstMVFzSjs//EABsBAAIDAQEBAAAAAAAAAAAAAAAEAQIDBQYH/8QAOREAAgECBAMGBQIFBAMBAAAAAAECAxEEEiExBUFRMmFxobHREyKBkfDB4RQjQlLxFTM0QyRiggb/2gAMAwEAAhEDEQA/ANxQAIAEACABAAgAQAIAEACABAAgAQAIAEACABAAgAQAIAEACABAAgAQAIAEACABAAgAQAIAEACABAAgAQAIAEARdv1issFfeTMBGIB23fytqQqOpFbsZp4StU7MX6epAWv2jWZtzGSPPJrQepr4LN4iPIdhwes9ZNIjJvaTIfgswH5nk/0hUeIfJDEeDw/qn5fuxnJ7RLZlHAO5xP8A+ir/ABE+42XCMP1l5ewl/wC4tt+SD+V3/kUfxE+4t/pGH6y/PoLw+0u0D44Y3fl22+rlKxMuaKS4NSfZk/rb9iTsntOhP+LC9n5XNf57KusSuaFp8FqLsST8dPcsOj9brFNc2ZoO59YzXcNqgPctY1YPmI1cBiKe8ftr6E2DXBaCZ6gAQAIAEACABAAgAQAIAEACABAAgAQAIAEACAE7RO2Npc9wa0YkkADvKhu25aMXJ2irspum/aDHHUQN2z8zqhnc3E+CwnXS2Orh+EzlrUdu5b/n3KTpTWK1WivvJSGbq7DKflGPel5VJS3Z16OEo0uzHX7v7kFLbom5l54YfRZuSHo0pvuG79Ln7rQP3uCrnNVhurG79IyHMDkPqozs0WHihM2uT5j4KMzL/Bj0PP7U/wCY+CjMw+DHodC1v4Hu+inMyHRidi27x0U5iro9BRs4OB9FNyjptEporWG02Y/ZSuaPlrVve01aeivGpKOzFa2DpVu3FP1++5e9B+00GjbTHT8cfqw+YPcmYYn+44uI4K1rSf0fv+eJfNH6QitDduF7Xt3g4cCMQeBTMZKWqOLVpTpSyzVmOlJmCABAAgAQAIAEACABAAgAQAIAEACAGVs0tZ4TSWeKM7nyMYejiozJFJVIR7TS+pk+uum3SWiUe82o2Oow7VWAUxbS414XlI1Z3kz1vDqEVRjKK3V/EjdG6PfKA/4WnBxFXuG9rcGjcTXkqRjfUaq1VB5d35fXqIay6LiiiDttxftADadXa33YCmNyipFJGuDqznO1tPQrKwudRRPVFy6iCi5bKCLk5QRcMoIuRlBTcjKCLlXE6bIQpuZuCFGyq1zJwJHRemZYHh8b3McMwfA5EcDcrxm07oWrYaFSOWSujUtV/aDHNRlpox2AkF0Z/N8h44ck7Trp6SPN4vhMqfzUtV05/v6+JeQapg4x6gAQAIAEACABAAgAQAIAEAJ2idsbS97g1rRUuJoAN5KhtJXZEpKKuzONadeHu2mwVYwA34SOG85sG4fFhWnwlGpiHJ5YnJxGNb0hovP9vXw2Mimmklkca7LampzJremoU4xVhjDYKnkUpq7epMnQ0j7OJmu2hQ1bQ7QDSQSN+FcknWpu7aPoHCq9ONGnTtaySJeXWtgjHu2HbpShpsNNN4N45eCq6ytoMR4dJz+Z6eZWbVaXyuLnuLnHPhuAyCXcm3dnWp0owWWK0ElW5sogi5ZRBRctlBFycoIuGUEXDKCLkZQU3KuIKblHEFNzNxCqm5m4isE5aVZMxnTuX7UvXZ9npHIS+Hdi5nFnD8PSmbVKtl0exwsfw2NX5o6S9fH3NbstpZKxr43BzXCoIwITqaaujzE4ShJxkrNCqkqCABAAgAQAIAEACAE7TO2NrnvcGtaCXE3AAYlQ2krsiUlFXZlmtesb7S8NbVrAaxsz4SSD5zk37uOK5tas5v8APuzi4nEuo7Lbkv1f6LkV+WwOdDI8fC0Gp+Y1pdvxWdOOqYrkbi2QOi7CbRNHE24vcG13DEnuAJ7l1kekg7xTXRGlWvRjLMWxxijC27OpFzieJq08yUvVVnc7mAnmpZej9dfcyqUDads4VNOVbvBcxnt4Rdlfc4VbmyiCguoknozQNotFCxh2fmd2W9Tj3VV405S2Fq+MoUdJS16LV/niWOyaij+LKTwYKf6nY9FusP1ZzKnGX/1w+/svck49T7IMWudzef6aK6oQFZcVxL2aX09zt2qVk/6ZH63+pU/Ah0KrimJ/u8kM7TqPAa7D5GHjR46UB8VR4ePJm8OMVV2op+X59iC0hqdaI72UlH4bnfyn0JWUqEltqdCjxWhU0l8r79vuV6SMtJDgQRiCKEcwsdjpK0ldbHKCriCtco4gpuZuIK1zJxO4pC01CsmYThcveo2tpsztlxJice03cfnbx3jPomaVXL4HE4hgFWV12lt7GxQyte0OaQWuAIIvBBvBCfTueUlFxdnudoIBAAgAQAIAEACAM0101i987ZYawsdRoyllab3nfGw4ZE37lz8RWzOy29X7I5GLxGZ2Wy837IgtE2AyO7RNSNpxzDTlzd5V3rCEbvUVp08z1/P8lolsoMZYAAC0tAyF1yZcdLDjinHKUPVhnuNJRB13ac0V/ExzW99SAmaUs0UxzBTzUknutPY0HWyyPlsz/dkiRgL2UxqAQ5ve0uHOhyUV4uUHbc7fC68aWJjn7L0f6P6O30MXC459ISFrLZnyuDI2lzjgB+7hxUJNuyCc404uU3ZIvugtUo4qOmpI/d9xvIfePE9E5ToJas87i+KTqfLT+Veb9h/pnWSzWW6R9XD+GztP6YN7yFs2kc6FOUtip2z2iSOqLPAB+J5LvBtAOpUJt7IvKFOnrUkkRc2tmkXG6RrBuayP1BKt8OoY/wAXg1zv9GJDWfSQ/jE/piPm1R8OoSsXg3z9R9ZfaBamH7VjHjkY3dRd4KrclujeNOlUV4Sv4O5adDa62W0ENcTE85Ppsk8H4daKVJMpOjKJLaV0PDaRSRt+Thc8cj6G5ROEZbl8Pi6tB3g/pyM909oCSym/tRnB4F3JwyKSqU3DwPTYTG08StNJdPYiFQbaPFJm0CsYyiCsjKSFLPMWlWTF5wuav7M9ZL/7NIbnXxE5OxLORxHGu9O0Kn9LPMcWwf8A2x+vuaQmzgAgAQAIAEACAKvrvpf3bBAx2y+UEvcMY4R8TuBPwjvOSWxFSyyrn6CeLq5VkW78kZowiRxeRSNgAa3KguazvzXP3d+RyO078kTmrTqiRxxJFehWtLmzfDvdk5tLYYuVLXLRjgRaIrnMIcaZEGod3G/qrUpZZdzJoz+HUvyej/QuuitIttELJW4PbUjc7Bze4gjuTZ1TMNZ9BOitZjjaSJTtRgfiN7dwoa8hQrkV6TjUsuex9F4Tj41sGpzesdJfTn9V53LloHQzLJHkXkVe/wAaAnBo/wB0xTpqCOPjMZLEz7lsvzmVDWnXV8hMNjJDcHSi5zvyfKPxY7qZzdt2RmoQpxz1HZFVhsd9Xdpx77/UreFBLfU5eJ4nOfy0tF15/sSMVjJ3N5/QJ6lh5z0ijjVq0afzVH9xw3R7c3nuZ9SnFwyfNnPfFaKegjPZWtzd/KPqsK2DlT3HcPiKdfSD16c/sN9gHAg8MPNLODGmnB3Q1nsI/KfDol50E9tB/D8Uqw0n8y8/v7kxq5rVNYyI5ayQ4Uxcwb2E5fhPgl2pQdmdaEqWJjmpvX83NMhlitMQc0tkjkHcRuIyPDEEKdGjNOVOV1o0Z3rPoI2V9W1MbvhO4/KePn1SNWnkfcerwGMWJhZ9pb+5CrIcaPFYzkgVkYyR4rIwkiQ0XayxwoaEEEHMEYELRPkKVqaaN51T04LXCHH423PHHemsLXz3py7UfNcn+j7/AKHicZhvgVGuXIm04KAgAQAIATnmaxrnuIDWgucTgGgVJPcobSV2Q2krsxzT+knTOc8125yHbObYhdFH0vPHa3rk1JuTv19ORwa9Rzd+b9OS/O8a2gbIbGMr3cXH6BVemhnLT5Rzo21uiJpeDiPJTGWUmE3EczWp0mJu3DD/AHUuTZaU3Lcc2edwbs3FpyKlSa0JUmlYaaHtP9hl2Hf/AB5ndk5RS7juafQbin6NTMrPc62FrZ45Xui12iJpIcQNptdk0vANNoDdWg6K843Vzq4Wu6cst9Hv+n2M41+1hdI82SE3D/GcMz8ldwz3m7K9XWTyo7qcKMPi1PoVqzWcNHmcydwTtGjbRHAxWLlXleWi5LkvzqSNjsb34AgDGmP6nei6tDA856d3M42I4ooJxoK768l7+niTdl0OQAXdkbs11IyjFZYI4jhUqvPUeo8bo4ZKc5dUEeSaOG5GZPQn4NtUQ9s0I3EVHLDxSzwdKTutPAa/1HEwVnaXjv5WGf8AZw0UpUcfTd3Ilg6eW1jFcQquV727hlabMKHNudcRz+q42Jwrhvqju4LHNtSi7SX5+Icas6ddYJKOq6B57Q3H5x+LzHIU5couD7j1dCvHFw6SW6/OXoaO6Sz26FzWPa9rhi0guacQaYtI3FRJKasaUak8PUU1ujMbbZXRPdG8Uc00P1HA4rnNOLsz2dOpGrBTjsxBANHisjGSBWRhJA00NVZGEkXjUTTZhmbfc+6nGlad4Dhz2VhipSpZcRDeO/fF7r2OBxPDqUbm0RSBwDheCKjkV3YTjOKlHZ6nlmmnZnauQCABAFW1+tlImQA3zu7X+Uyjn9TsN/UUtiZfKo9fQTxk/lUOvot/YzaCX3kr5T8Lbx5N8L+a56d25HITzSchFriSScSaqpTcdRBWLDuIKSyHcQUlkOW6PbaPsnCrX3HgMajiMe5aU75lY2otqasJ6Atb43yWOc1kg+B3/Uiu2XcwC3uI3FdJO524u6uVXW7QEdnkEkYIZITtXl1H43E331w4FTSpJysjTE4ucopzd7bEbo6ze8eBh6NXbo0401ex5yvWnUdr6Fos0jI3Bgb2WjLN5pQnu8+CZUG43/LC8ZJSstl6j+GMuNT++AQ2oqyN0rj+OyrFzNFE9ksqhTBxI612ZbwmZyiV3SFnomFqhCpHK7kXPCQNoYYcjuKRq5W3B7/oNUG1aSI6VgPI5ei4lakou3I9HhsRLScXZoZusIrUGn73pN4fozuU+Lu1px+3seOsr8dup4kqjwzfQYhxqEdlJeH+Uee6lGBr3181m8K+g3T47D+9rxV/cPeyDFte76LN4drkx6nxeMv6ovy9j1ttGYos/hjaxie6FmTNOBUWaLfEhLZj2zTOa07PxN7bfzNO03xAVsqknF7PQTxlPNTZu+pOlRPC2mBa2Rv5XCpHcT4rHgtZpTw094PTw/z6o8bioWeYsa7ooCABAGW686Q2rRaHA3RNbZ2fmI25COPbA/QudiJ3k+7Q4+MqXnJ9NCtkbELW5vO0eX72UvtET2gl1OYlUqh5ErFkO4lJZDuJWLondXo6vJ3DxP8AwVtRWozh181yse0G1CG32aRtzmxtL+LNt4p02wnIPkPUqizuHdcgNd9I+8tPugezEKc3kVcelB3FP4ZcymLlpY70IA1hcc/IfsrqJXaRxpOybHujRU1OJvTctEZUNdSyWNiUmx6KJaCNKyZqkezRKIyBoirYxNQZlJFc0oxOQE660IezyUJabw4UISeOheOZboMHLXK+ZHGY2eWraEEUo4VBBwr3rl1ZZ43O1hvldix6pWmK0Whsc0UZa7skbOO12RfkQ4tXGxtWdPI4vS9n9tDqU4qSl4Fp0p7P473RbFBfsuGyf5m49AqvHxhByqLRa6exCp3dkVa26pluMbxxadsetFajxPCVtI1Ffo9H52CVGcd0Qs2hiPhcDwNxTxmR9osbm/G27lUdVDSe5eFScOy2vBiNn0bHI6hq2oOG/kVm6MWO0uJ1476+P7CFsY+zu2Q/aqMacB9UrUpZLHRjxSdWLSVvM0r2RaTpEwE/4cjoz+V9HDuBd/pXGnP+H4hCfKVk/rp7MRrRzQaNfXqTlAgDxzqCpwCAML0nOZWsOc8skx/W8keDvBcabvbvdzztWWa3e2znSL+2AMGgD1+iie5Wo9bHkSgqh3ErFkPIlJYdxFWLIsmrg7LzxHkfqmKOzHcNsyh+0XtW9rThsRN7i4n1KYhuXpf8r/5KdPNtyOkP8Rz3dZHH1C6GGerRfE63J6zvpD3eZXXpdo49bsj/AEXImpGVBllsciTmh6LJaGZLSibJnssyiMQbIq1yJmCMpMrmlJE5BCVdkBI6hHMLHEaxZXDr5kMtMuq0HMHz/YXClod6juO9W7RsWiJ3EHp2vQLl8QX8hvo0/M6dDt26n0BKLjyK5lVXhJdzLx3RCleLZ0BtarFHJ8bGu4kX9cVrRxleh/tTa7r6fbYiVOMt0Q1r1Xjd8DnMO49pvjf4rsUP/wBLXhpVipeGj9vIwlhIvZ2K7bNWJYjtNYHcWY/y49KrvYbjmEr6N5X/AO2nnt6C08POPeUnWUdscv35J/EapM1wu7LF7LpTW0typG4c+2D6dF5vjEdIPx/QcN7scu2xjvmaD1C9Rh6nxaUZ9Un9zjzWWTQstipG6zTmOyWl4xbDIRz2DTxos6rtBvuMq8stOT7mYzMPt4WZMjaO8An6LlPtJHBl20uiELS+sjudOlyq9zOT+ZisRQSh3EVJZDuMqxZDuNyksiyatP7LxxB6g/RM0dmOYZ6MpPtLZsWyN+RjYa8WvcD4U6piO5eLtio96ZRtmjG/hc5p6pqjK0xiqrtolbNNWOn7xXZoy1ORXhoPrFPQp9ao56eWRYbHallKI9CdySjtSwcDZSPX2pCpg5Eda7UtowMpzsV63WipW2yEZyzMippEjiJ6WHMNDUj7XLUFcqaOxS3Hehh9pH+/ulcvHf8AHn4HRodtH0TJcDyPkuVVeWnJvkn6GkdWiGK8YzoHhWbJOSs2SIvVogQGsWrcFsHbGy8YSNucOeThwPguphMfWoaRd49Ht9On0K2V7kLqhqzLYpJi9zHNcGtYW1qaEkktI7OV1SncbjYYiEVFNNXuQazq8+tnZw2h0caeFF6bhEs2EhfldfZs5mIVqjJJdIxIDXx1NH2n/Lp1IHqscR/tS8BfFu1GXgZIXVtbuAH/AGt+q5l/nOHf+axpIe278zvMrN7mb3YvE5SSh3E5WLIdxuUlkOY3KxYndW56SFvzN8Rf5VW1F62GcNL5rDD2oWDbgjlH8Nxa78r6Cv8AMGj9SZTszTEPK41P7X5GaBo2ntOEgEg5m51OTgei2d7poeq8pIRieWkg5LpUKolXp3V0SMMq6lOocmrSH9ntZCYumYJyiP49JKMpqq56/SSMoOuMLRbCVN0jJylIYTTLCpUsbUqV2Rk81Vy6tS7OvSpWVhq41u3pSctB2nHUs2ptj97bIWD5qn8ox8Fzca/5VurS87+iHKXav0NztjqMPG7quFxCeTDy79Pub0leSIsryrHTkrNknJWbJEnq8QG0hNQBnxpkT6JqjTzu1yrdhF/G4/vAi4rVwcdyLlp1XP2P6nei9jwN/wDi/VnOxXbJddgXIHXxldH2n/Lr0IPoscR/tS8BfFq9GXgY6x396dxH9LVyl22cJP8AmMbzmj3fmPnVVe5nLdisTlJKHcblJZDqNyksOGPViw9sVp2HtcPumvdmOlVaLs7l4SytMuNqgZPE5jr2SNp3EXEccCndzpNKcbcmYxpPRskT3QuH2sTiWfjaR2mj8zQHDkRiVtCQYWWaDoy3j6cmRkhDwCO4puMbaoL20Z5HMRcU1TrNbmNSipaoeR2hOQrCE6AsJ1sqpg6IGdDqgqIjJaFlKsbQoDG0WiqQq1rnSo4fKNHyJWUxyMBeyR/ePcsW7myVjVfZLoUgPtTx8X2cXIHtu69n9Llz8XK8lHp+fniaw2LxpCS8N3Xn9/vFeW4tWvJU1y1fj/j1HKEdLjIrisYPCs2ScFZskSerxAQOPIOPhs/1J2hopPu9dCkhB/75q0Hy5Ay06rj7Dm530XsuCK2FXi/U52J7ZLrri5G6yQGSyWhgxdDIBz2DTxos6qvBruMq0c1OSXRmExSfbNPzAeLKLjp/Nc84n89zy33SHjQ+FPRRLcifaCNyAQ6jepJQ5jepLDhj1YsLsegks+rWkaj3TjeL28RmO7H/AITNGf8ASx3D1L/KxLXDV7+1sD47p4x2ThtDHYJyvvByPNMJ2NakHdTh2l+WMttdmcXOo0tlBO3HShc7MtGTt7c8RuTdKtZWN4SjXV1o1uiLM2RW3xET8Jo8EqFUsDpX3OxaFdVmUeHR4bSoddgsMhJ0xKzlVbNo0UhMuWTZqoi0FnrecPNVuWLVqhq0+3S7Iq2JhHvX7h8jfxnwx4HGtVVNd5ZK5tzGMhja1gDWMAa1owAAoAFxMTiFSg6kv8s3hG7siOe6pqc15GpNzk5S3Y+lZWOCsmSclZsscuVAEHlaRAQJx7h6nyanI6Un3v0KPcQepiBcdX2Us7ONT1cT5L3PCoZcJDvu/u2zmV3eoyRXRMTwitxQB876SgMMzmZxPcz+R5A8AFw5LLK3Q8xUjkm10foKaXb8Lhnd6j1RPqFVbMaRvVTMcxvUlkOI3qSw4Y9STcWbIpJF4py0gg0INQcwVKdiydtUXLQ2lmztobnjEb/xDh5JynUzLvOjSqqa7xrrHq1FaxU9iUYPAx3B4+8PELS9iZ07vNF2fUzzTmgZYj/eYyRlPHeeG0cHfqAPFaqp1NI4tx0rK3etv2IT/wBEc6vuXtkplQscOYN3itExyMozV4u43k0VO3GJ/cNryqi5aw3dA8GhaQdxBHmpuFjptlccblFwHNnsl4ABc43AAVJPBoxUNkl81b9nc8xD7TWGPHZu984bqYM77+CWqYmMdI6sso3NSsNjis0YjiaGRtwA8ycSTvN5XNrVlFOc2axjyQ0tM20eGQXlsZinXnfktl+cx2nDKhEpJs0OVmyTkrNknDyoQCDytoogb1u51PXDwATc9LR6L1KiT1KXQC/WWLYY1vytA6Ci+i0afw6cYLkkvsciTu2xVaFQQBjXtP0aYra54HZma143bQGw4f6Qf1LlYuFql+pwsfTy1b9SBYPeQ0zb5jDwuWO8RbtRIwFZmIsx6kkcMepLXF2SKSRZsikm4o2RBNxWK0FpBaSCLwRiFKdiU2ndFo0VrM11Gzdl3zfdPP5T4ckzCunpIdp4lPSRLWzSMcbaucDUXAUJcOAzHHBMJX2G4rNoim22aMuL2xsiGeyA2vFxwJW0Y2GqVGNO7W7Ids01qkENlaXOOYuoMzX7reJRKSirs1LXZPZW2g97aHbVLwxgABzAc4mvOg5JR4voi+QlrH7NrCz4/ey/nk2R/wDWGrN4qb20JyosmjtFQWcUhiZHvLWgE83YnvWMpyluyyQvNOG447kliMZTo9p69Fv+xpGm5EfPMXY9F57E4qdd3ltyQ1CCjsIlKNlzwqjZJyVm2SclUZIk8q0UA3nOW+76npVNUY3lqVYk8rS+Z3IHOhrP7yZgyBqe6/6dV0+GUPi4iK5J3+2pjWllgy7L3BzAQAIAqXtJ0V76y7YFXQna47Bud07Lv0pbFQzQv0EsdSz079DJbG4xv2Tnd35Fc2OjscWOjsI6Qg2XXYG8eoVZKzKzjZjYFVKCjJEE3FmyKSbirZFJNxQSKSbnQkQFzuDak+HDN2XIbz4DwTVHDuWstEN4fCzra7Lr7DuWRkLak08XOPr5LoRioqyO5TpxpxyxQ20bo6fSL6N7EIPacfhHD8buGA4JLG8QpYSPzavklv8AsjenTlPY1TQFgs9jj93C0j5nGhe873HPlgMlxJcYp1HeSf59Tf8Ah2iTNsbx6KHxSh3/AGJ+DITdbhkOqwnxaP8ATF/XT3LKg+bEJLU4505JGrxCtU0vZd3vuaRpRQhVINmp5VVbA8JVGyTxUbJOSqNknDioSAReVrFEDcmpr3D1Pp3FNJZY26+hAmb1eEbuxDLHqxZqBz/0jzPp0Xq+C4fKpVPov1/T7CGJnsieXeFQQAIA5ljDgWuFQQQQcCDcQhq5DV1ZmIazaFMEz4vlNWH5mG9p/eYK5NWnllY4Fejkk4jEUlZQ4jwO9U7SM+0iKkYQSDiFk0YNWOFBB0HIA7bIgm5176mKsk27Ike2Gxuk7T6tZkMHP57m+a6NHDKOstzp4TA5vnqbdBzb9IshGy0AkC5ouDRx3ck2dhJJWQ81f1UktRE1q2mxm9rcHPH9DPE+K4PEuNQo3p0dZc3yXu/Jc+gzSw7lrLY0OzwtjaGMaGtaKAAUAHALyM6kpycpO7fMeSSVkKKtyQRcAUXAKqLgeVUNknlVRsDxVbJOSVRsk5cVG4CTnLRIBvI7Id/AfVMU4rtPYqxNxV9W7kCkMRJAF5JAHM5J6hRbaS3ZnKXMutkgEbGsGQ6nM9ar3NCkqNNQXI5k5Zm2LLUqCABAAgCsa96E9/F7xgrJECbsXMxc3iRiO8ZpfEU8yut0KYujnjmW6MolYWnbb+obxvXOatqcdq2qPLVZxIKtxyO/gUNXIlG+qIpzaYrIxsc0QQcuNBUqYwcnZBYktEaO2qSSC7Fjf6iurRoKmu87GCwat8Sf0HWlbW/abFECXvwoKu4Bo33HlRaznGEXKTslu2dazeiLHqxqc2Kktpo+TEMxaw7z8zvAccV47ifHZVr08PpHm+b9l5vu2HqOGy6y3LhVeeuNBVTcgKqbgFUXAKqLgFVFyTxRcDyqq2B5VVbJOSVG4CbnK6QDeSTIY+XNbwhzexAmbv34rVu5B0xmZTVKnbVmcmTmrtjqTIcBc3nmfTqvR8Iwt38aXLRfq/0+4piJ/wBKLAu+KAgAQAIAEACAM0121f8AcP8Aexj7J5vAwY85cGnLpuSNelld1scvFUMjzLZlQczYNR8JxG7iOCVtYRtY4tNmDxUY5HeoauRKKZGSRFpoQs2jFqwytZvA70/g4qzl9DWhFOcU+qJ/QVsMgEZveKBv4hgBzCbnOMIuUnZLV+B6dK+iNA0VoqOHtUBkIoX0vpjsjcPNfO+J8Vq4ydtoLZfq+r9OR06VFQXeSVVzLmx7VTcAqpuQe1U3AKouB5VRcAqi5J5VVuB4SouByXISATc5aJAN3SVw6/Tet1BLf7EHOGCtqyDtjMynKVK2rM3Ic2GyGV4aMMXHcPqujhcNKvUyr6vovzYynNRVy3RRhrQ1ooAKBevhCMIqMdkc9tt3Z2rEAgAQAIAEACAErTA2RrmPAc1woQcwoaTVmRJKSszLdZNAPsj83RuPYd/S78Q8cd4HPq0nB9xya9B033FfdEW3tvGbfVv0WNrC1rbHL2NeN/mD6IsmRZMhNKWQtv3eS2w08ryvmZ2cWeaGtohmilN4Y4E76YGnGhK3xdF16E6a3aaPR4TEKaU/ua/Z7Q17Q5pDmuFQRgQvmlSlKnJwmrNbo7qaauhYOWTiSdbSiwHtUAFUXAKouAVRcDzaQB4XIsBwXK6iBw5yuokCBq4VOBy5ZO+iZlT+Gk1z5kXuABOCIQcnoQ3YUaynNO06SiZuVxWzwOkcGtF/gBvPBOUKE608kEUlJRV2Wqw2NsTdkd5zJXq8Nho0IZY/V9RCc3N3Y5TBQEACABAAgAQAIAEAI2uyslYWSNDmuuIP7uPFQ0mrMrKKkrMzbWPVt9lJc2r4ibnZt4P3c8DwwSNSk4eBzK1B09VsV2Wzg3i47x671i0LONxjarPJn2gN30VGmZyiyEtdmLbwLsxu/wBk5Qr3+WW5ehWlRldfVExqtrGbMdl9XQuN4xLD8zfUeuKXFeFRxcc8NJrz7n+j/Q9JhMWmrrb0NIgna9oc0hzSKgi8EbwvDVKUoScZKzW6OqmmroVDlnlJOttRlJPdtRlANtGUDwvU5QPC5TlIEzMK0F53C89AtYUJy2QN2PDXg3neeg9StlQjDty+i1ZXN0ORU3Zjpz5IdFp2WoXOhHTHPzyPp0TNOj8uWRRy6ClUxGKWxW4tY7G+U0bhm44D6ngnMNhJ15WjtzfT86Gc6iitSz2KxtibRvecyeK9Ph8NChHLH6vqJTm5O7HC3KAgAQAIAEACABAAgAQAIA8e0EEEAg3EG8EbigCmae1NxfZuZjJ/7CcOR65JWpQ5xEauF5w+xTZYnNJa4FrhcQQQRzBSzVhJqzsxNzAcRVQRYgNK6GLaviFRmzdxbw4JqnW5SCEpUpZofYNXdYJLMaXujJq5m78Tdx8D4pXiHDKeMV9prZ/o+708ju4PGqS0+qNI0dbGTsD4nBzc6Yg7nDIrxtfA1qMss1qdaNSMldDmh3FLujLoWzIL9x6Kvw5dPIm4X7j0R8OXTyC4UO4qyoy6BmRw2GpIIqcRUmmybsK0uPmE3CElDSKv3lGxYRmlK0G4Cg8EOnUl2pEZkAjAV40IoHJnjjeOnqPXqt7aFQN9AN481ZRbdkRclrBoUuvkuHy/ePPd+8F2MLwuUvmq6Lpz/b18BeddLSJOxRhoAaAAMgu7CEYLLFWQq227s7ViAQAIAEACABAAgAQAIAEACABAAgBjpTRENoFJG1OThc8cj6YKkoRluZzpRnuimaU1MmjqYT71u65rx3YHu6JaVBrbUSnhZLs6lclicw7LgWuGIcCD0KwatuLNNaMi7fohsh2mHYfvGB5j181rCq46FbNPNF2ZFi32qxv2gNk4bQ+Fw3HI8itKkKdeOWSv6obhxGpDdFu0Fr1DLRs/2L95/wAM/q+733cVwsRwycNYarz/AH+n2Onh+J06mk9H5Fsa8EAg1BwIvB5LmuNjo3ue7SMoHm0jKBw/IjEeIzH74KbAe7SmwAxpcaAEncBUq8abk7RV2Q2luSNm0I917+wOrvoF0qHCqktZ/KvMxlXS21JqyWFkXwi/eb3dfouzQwtKj2Fr15i0qkpbjlMlAQAIAEACABAAgAQAIAEACABAAgAQAIAEACAELXY45RSRjXj8QBpy3KHFPcrKKlo0QFs1LgdfG58Z3V229HX+Kxlh4vYXlhIPbQhrVqPMK7L43jjVpPdQjxWbw8lszGWElyaK/bfZzK7+BTix8dOhPopSqrlcweEn0OdHaj6SgP2D5Ix8pMTmd7S+ngs6mHjV7cPM2pRxNLsP0sXTQ+gbXT+8yQ8Nhjtrvq6nRKy4RF7O3n7HUpYir/2JfQkDoF3zj+X/AHWf+jy/v8v3N/4hdDpmgN8nRtPVWjwdf1T8v3IeI7h1DoaJuILuZ9BRNU+GUI7pvx/axR15MfRRNaKNAA4CidhCMFaKt4GTbe52rkAgAQAIAEACABAAgAQAIAEACABAAgAQAIAEACABAAgAQAIAEACABAAgAQAIAEACABAAgAQAIAEACABAAgAQAIAEACABAAgAQAIAEACABAAgAQAIAEACABAAgAQAIAEACABAAgAQAIAEACABAAgD/9k="/>
          <p:cNvSpPr>
            <a:spLocks noChangeAspect="1" noChangeArrowheads="1"/>
          </p:cNvSpPr>
          <p:nvPr/>
        </p:nvSpPr>
        <p:spPr bwMode="auto">
          <a:xfrm>
            <a:off x="0"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latin typeface="Segoe UI" panose="020B0502040204020203" pitchFamily="34" charset="0"/>
              <a:cs typeface="Segoe UI" panose="020B0502040204020203" pitchFamily="34" charset="0"/>
            </a:endParaRPr>
          </a:p>
        </p:txBody>
      </p:sp>
      <p:sp>
        <p:nvSpPr>
          <p:cNvPr id="12" name="AutoShape 14" descr="data:image/jpeg;base64,/9j/4AAQSkZJRgABAQAAAQABAAD/2wCEAAkGBxIREhQUEhQVFRUVFhcVFhcXFRQUFBcVGBUXFhcVFhcYHCggGBolHBcUIjEhJSkrLi4uFx8zODMsNygtLisBCgoKDg0OGhAQGiwkICQsLCwsLCwsLCwsLCwsLCwsLCwsLCwsLCwsLCwsLCwsLCwsLCwsLCwsLCwsLCwsLCwsLP/AABEIAOEA4QMBEQACEQEDEQH/xAAcAAABBQEBAQAAAAAAAAAAAAAAAwQFBgcCAQj/xABFEAABAwEEBwUFBgMHAwUAAAABAAIDEQQhMUEFBhJRYXGRIoGhscEHEzJS0SNCYnKC8EOSwhQkM3Oi4fFTstMVFzSjs//EABsBAAIDAQEBAAAAAAAAAAAAAAAEAQIDBQYH/8QAOREAAgECBAMGBQIFBAMBAAAAAAECAxEEEiExBUFRMmFxobHREyKBkfDB4RQjQlLxFTM0QyRiggb/2gAMAwEAAhEDEQA/ANxQAIAEACABAAgAQAIAEACABAAgAQAIAEACABAAgAQAIAEACABAAgAQAIAEACABAAgAQAIAEACABAAgAQAIAEARdv1issFfeTMBGIB23fytqQqOpFbsZp4StU7MX6epAWv2jWZtzGSPPJrQepr4LN4iPIdhwes9ZNIjJvaTIfgswH5nk/0hUeIfJDEeDw/qn5fuxnJ7RLZlHAO5xP8A+ir/ABE+42XCMP1l5ewl/wC4tt+SD+V3/kUfxE+4t/pGH6y/PoLw+0u0D44Y3fl22+rlKxMuaKS4NSfZk/rb9iTsntOhP+LC9n5XNf57KusSuaFp8FqLsST8dPcsOj9brFNc2ZoO59YzXcNqgPctY1YPmI1cBiKe8ftr6E2DXBaCZ6gAQAIAEACABAAgAQAIAEACABAAgAQAIAEACAE7RO2Npc9wa0YkkADvKhu25aMXJ2irspum/aDHHUQN2z8zqhnc3E+CwnXS2Orh+EzlrUdu5b/n3KTpTWK1WivvJSGbq7DKflGPel5VJS3Z16OEo0uzHX7v7kFLbom5l54YfRZuSHo0pvuG79Ln7rQP3uCrnNVhurG79IyHMDkPqozs0WHihM2uT5j4KMzL/Bj0PP7U/wCY+CjMw+DHodC1v4Hu+inMyHRidi27x0U5iro9BRs4OB9FNyjptEporWG02Y/ZSuaPlrVve01aeivGpKOzFa2DpVu3FP1++5e9B+00GjbTHT8cfqw+YPcmYYn+44uI4K1rSf0fv+eJfNH6QitDduF7Xt3g4cCMQeBTMZKWqOLVpTpSyzVmOlJmCABAAgAQAIAEACABAAgAQAIAEACAGVs0tZ4TSWeKM7nyMYejiozJFJVIR7TS+pk+uum3SWiUe82o2Oow7VWAUxbS414XlI1Z3kz1vDqEVRjKK3V/EjdG6PfKA/4WnBxFXuG9rcGjcTXkqRjfUaq1VB5d35fXqIay6LiiiDttxftADadXa33YCmNyipFJGuDqznO1tPQrKwudRRPVFy6iCi5bKCLk5QRcMoIuRlBTcjKCLlXE6bIQpuZuCFGyq1zJwJHRemZYHh8b3McMwfA5EcDcrxm07oWrYaFSOWSujUtV/aDHNRlpox2AkF0Z/N8h44ck7Trp6SPN4vhMqfzUtV05/v6+JeQapg4x6gAQAIAEACABAAgAQAIAEAJ2idsbS97g1rRUuJoAN5KhtJXZEpKKuzONadeHu2mwVYwA34SOG85sG4fFhWnwlGpiHJ5YnJxGNb0hovP9vXw2Mimmklkca7LampzJremoU4xVhjDYKnkUpq7epMnQ0j7OJmu2hQ1bQ7QDSQSN+FcknWpu7aPoHCq9ONGnTtaySJeXWtgjHu2HbpShpsNNN4N45eCq6ytoMR4dJz+Z6eZWbVaXyuLnuLnHPhuAyCXcm3dnWp0owWWK0ElW5sogi5ZRBRctlBFycoIuGUEXDKCLkZQU3KuIKblHEFNzNxCqm5m4isE5aVZMxnTuX7UvXZ9npHIS+Hdi5nFnD8PSmbVKtl0exwsfw2NX5o6S9fH3NbstpZKxr43BzXCoIwITqaaujzE4ShJxkrNCqkqCABAAgAQAIAEACAE7TO2NrnvcGtaCXE3AAYlQ2krsiUlFXZlmtesb7S8NbVrAaxsz4SSD5zk37uOK5tas5v8APuzi4nEuo7Lbkv1f6LkV+WwOdDI8fC0Gp+Y1pdvxWdOOqYrkbi2QOi7CbRNHE24vcG13DEnuAJ7l1kekg7xTXRGlWvRjLMWxxijC27OpFzieJq08yUvVVnc7mAnmpZej9dfcyqUDads4VNOVbvBcxnt4Rdlfc4VbmyiCguoknozQNotFCxh2fmd2W9Tj3VV405S2Fq+MoUdJS16LV/niWOyaij+LKTwYKf6nY9FusP1ZzKnGX/1w+/svck49T7IMWudzef6aK6oQFZcVxL2aX09zt2qVk/6ZH63+pU/Ah0KrimJ/u8kM7TqPAa7D5GHjR46UB8VR4ePJm8OMVV2op+X59iC0hqdaI72UlH4bnfyn0JWUqEltqdCjxWhU0l8r79vuV6SMtJDgQRiCKEcwsdjpK0ldbHKCriCtco4gpuZuIK1zJxO4pC01CsmYThcveo2tpsztlxJice03cfnbx3jPomaVXL4HE4hgFWV12lt7GxQyte0OaQWuAIIvBBvBCfTueUlFxdnudoIBAAgAQAIAEACAM0101i987ZYawsdRoyllab3nfGw4ZE37lz8RWzOy29X7I5GLxGZ2Wy837IgtE2AyO7RNSNpxzDTlzd5V3rCEbvUVp08z1/P8lolsoMZYAAC0tAyF1yZcdLDjinHKUPVhnuNJRB13ac0V/ExzW99SAmaUs0UxzBTzUknutPY0HWyyPlsz/dkiRgL2UxqAQ5ve0uHOhyUV4uUHbc7fC68aWJjn7L0f6P6O30MXC459ISFrLZnyuDI2lzjgB+7hxUJNuyCc404uU3ZIvugtUo4qOmpI/d9xvIfePE9E5ToJas87i+KTqfLT+Veb9h/pnWSzWW6R9XD+GztP6YN7yFs2kc6FOUtip2z2iSOqLPAB+J5LvBtAOpUJt7IvKFOnrUkkRc2tmkXG6RrBuayP1BKt8OoY/wAXg1zv9GJDWfSQ/jE/piPm1R8OoSsXg3z9R9ZfaBamH7VjHjkY3dRd4KrclujeNOlUV4Sv4O5adDa62W0ENcTE85Ppsk8H4daKVJMpOjKJLaV0PDaRSRt+Thc8cj6G5ROEZbl8Pi6tB3g/pyM909oCSym/tRnB4F3JwyKSqU3DwPTYTG08StNJdPYiFQbaPFJm0CsYyiCsjKSFLPMWlWTF5wuav7M9ZL/7NIbnXxE5OxLORxHGu9O0Kn9LPMcWwf8A2x+vuaQmzgAgAQAIAEACAKvrvpf3bBAx2y+UEvcMY4R8TuBPwjvOSWxFSyyrn6CeLq5VkW78kZowiRxeRSNgAa3KguazvzXP3d+RyO078kTmrTqiRxxJFehWtLmzfDvdk5tLYYuVLXLRjgRaIrnMIcaZEGod3G/qrUpZZdzJoz+HUvyej/QuuitIttELJW4PbUjc7Bze4gjuTZ1TMNZ9BOitZjjaSJTtRgfiN7dwoa8hQrkV6TjUsuex9F4Tj41sGpzesdJfTn9V53LloHQzLJHkXkVe/wAaAnBo/wB0xTpqCOPjMZLEz7lsvzmVDWnXV8hMNjJDcHSi5zvyfKPxY7qZzdt2RmoQpxz1HZFVhsd9Xdpx77/UreFBLfU5eJ4nOfy0tF15/sSMVjJ3N5/QJ6lh5z0ijjVq0afzVH9xw3R7c3nuZ9SnFwyfNnPfFaKegjPZWtzd/KPqsK2DlT3HcPiKdfSD16c/sN9gHAg8MPNLODGmnB3Q1nsI/KfDol50E9tB/D8Uqw0n8y8/v7kxq5rVNYyI5ayQ4Uxcwb2E5fhPgl2pQdmdaEqWJjmpvX83NMhlitMQc0tkjkHcRuIyPDEEKdGjNOVOV1o0Z3rPoI2V9W1MbvhO4/KePn1SNWnkfcerwGMWJhZ9pb+5CrIcaPFYzkgVkYyR4rIwkiQ0XayxwoaEEEHMEYELRPkKVqaaN51T04LXCHH423PHHemsLXz3py7UfNcn+j7/AKHicZhvgVGuXIm04KAgAQAIATnmaxrnuIDWgucTgGgVJPcobSV2Q2krsxzT+knTOc8125yHbObYhdFH0vPHa3rk1JuTv19ORwa9Rzd+b9OS/O8a2gbIbGMr3cXH6BVemhnLT5Rzo21uiJpeDiPJTGWUmE3EczWp0mJu3DD/AHUuTZaU3Lcc2edwbs3FpyKlSa0JUmlYaaHtP9hl2Hf/AB5ndk5RS7juafQbin6NTMrPc62FrZ45Xui12iJpIcQNptdk0vANNoDdWg6K843Vzq4Wu6cst9Hv+n2M41+1hdI82SE3D/GcMz8ldwz3m7K9XWTyo7qcKMPi1PoVqzWcNHmcydwTtGjbRHAxWLlXleWi5LkvzqSNjsb34AgDGmP6nei6tDA856d3M42I4ooJxoK768l7+niTdl0OQAXdkbs11IyjFZYI4jhUqvPUeo8bo4ZKc5dUEeSaOG5GZPQn4NtUQ9s0I3EVHLDxSzwdKTutPAa/1HEwVnaXjv5WGf8AZw0UpUcfTd3Ilg6eW1jFcQquV727hlabMKHNudcRz+q42Jwrhvqju4LHNtSi7SX5+Icas6ddYJKOq6B57Q3H5x+LzHIU5couD7j1dCvHFw6SW6/OXoaO6Sz26FzWPa9rhi0guacQaYtI3FRJKasaUak8PUU1ujMbbZXRPdG8Uc00P1HA4rnNOLsz2dOpGrBTjsxBANHisjGSBWRhJA00NVZGEkXjUTTZhmbfc+6nGlad4Dhz2VhipSpZcRDeO/fF7r2OBxPDqUbm0RSBwDheCKjkV3YTjOKlHZ6nlmmnZnauQCABAFW1+tlImQA3zu7X+Uyjn9TsN/UUtiZfKo9fQTxk/lUOvot/YzaCX3kr5T8Lbx5N8L+a56d25HITzSchFriSScSaqpTcdRBWLDuIKSyHcQUlkOW6PbaPsnCrX3HgMajiMe5aU75lY2otqasJ6Atb43yWOc1kg+B3/Uiu2XcwC3uI3FdJO524u6uVXW7QEdnkEkYIZITtXl1H43E331w4FTSpJysjTE4ucopzd7bEbo6ze8eBh6NXbo0401ex5yvWnUdr6Fos0jI3Bgb2WjLN5pQnu8+CZUG43/LC8ZJSstl6j+GMuNT++AQ2oqyN0rj+OyrFzNFE9ksqhTBxI612ZbwmZyiV3SFnomFqhCpHK7kXPCQNoYYcjuKRq5W3B7/oNUG1aSI6VgPI5ei4lakou3I9HhsRLScXZoZusIrUGn73pN4fozuU+Lu1px+3seOsr8dup4kqjwzfQYhxqEdlJeH+Uee6lGBr3181m8K+g3T47D+9rxV/cPeyDFte76LN4drkx6nxeMv6ovy9j1ttGYos/hjaxie6FmTNOBUWaLfEhLZj2zTOa07PxN7bfzNO03xAVsqknF7PQTxlPNTZu+pOlRPC2mBa2Rv5XCpHcT4rHgtZpTw094PTw/z6o8bioWeYsa7ooCABAGW686Q2rRaHA3RNbZ2fmI25COPbA/QudiJ3k+7Q4+MqXnJ9NCtkbELW5vO0eX72UvtET2gl1OYlUqh5ErFkO4lJZDuJWLondXo6vJ3DxP8AwVtRWozh181yse0G1CG32aRtzmxtL+LNt4p02wnIPkPUqizuHdcgNd9I+8tPugezEKc3kVcelB3FP4ZcymLlpY70IA1hcc/IfsrqJXaRxpOybHujRU1OJvTctEZUNdSyWNiUmx6KJaCNKyZqkezRKIyBoirYxNQZlJFc0oxOQE660IezyUJabw4UISeOheOZboMHLXK+ZHGY2eWraEEUo4VBBwr3rl1ZZ43O1hvldix6pWmK0Whsc0UZa7skbOO12RfkQ4tXGxtWdPI4vS9n9tDqU4qSl4Fp0p7P473RbFBfsuGyf5m49AqvHxhByqLRa6exCp3dkVa26pluMbxxadsetFajxPCVtI1Ffo9H52CVGcd0Qs2hiPhcDwNxTxmR9osbm/G27lUdVDSe5eFScOy2vBiNn0bHI6hq2oOG/kVm6MWO0uJ1476+P7CFsY+zu2Q/aqMacB9UrUpZLHRjxSdWLSVvM0r2RaTpEwE/4cjoz+V9HDuBd/pXGnP+H4hCfKVk/rp7MRrRzQaNfXqTlAgDxzqCpwCAML0nOZWsOc8skx/W8keDvBcabvbvdzztWWa3e2znSL+2AMGgD1+iie5Wo9bHkSgqh3ErFkPIlJYdxFWLIsmrg7LzxHkfqmKOzHcNsyh+0XtW9rThsRN7i4n1KYhuXpf8r/5KdPNtyOkP8Rz3dZHH1C6GGerRfE63J6zvpD3eZXXpdo49bsj/AEXImpGVBllsciTmh6LJaGZLSibJnssyiMQbIq1yJmCMpMrmlJE5BCVdkBI6hHMLHEaxZXDr5kMtMuq0HMHz/YXClod6juO9W7RsWiJ3EHp2vQLl8QX8hvo0/M6dDt26n0BKLjyK5lVXhJdzLx3RCleLZ0BtarFHJ8bGu4kX9cVrRxleh/tTa7r6fbYiVOMt0Q1r1Xjd8DnMO49pvjf4rsUP/wBLXhpVipeGj9vIwlhIvZ2K7bNWJYjtNYHcWY/y49KrvYbjmEr6N5X/AO2nnt6C08POPeUnWUdscv35J/EapM1wu7LF7LpTW0typG4c+2D6dF5vjEdIPx/QcN7scu2xjvmaD1C9Rh6nxaUZ9Un9zjzWWTQstipG6zTmOyWl4xbDIRz2DTxos6rtBvuMq8stOT7mYzMPt4WZMjaO8An6LlPtJHBl20uiELS+sjudOlyq9zOT+ZisRQSh3EVJZDuMqxZDuNyksiyatP7LxxB6g/RM0dmOYZ6MpPtLZsWyN+RjYa8WvcD4U6piO5eLtio96ZRtmjG/hc5p6pqjK0xiqrtolbNNWOn7xXZoy1ORXhoPrFPQp9ao56eWRYbHallKI9CdySjtSwcDZSPX2pCpg5Eda7UtowMpzsV63WipW2yEZyzMippEjiJ6WHMNDUj7XLUFcqaOxS3Hehh9pH+/ulcvHf8AHn4HRodtH0TJcDyPkuVVeWnJvkn6GkdWiGK8YzoHhWbJOSs2SIvVogQGsWrcFsHbGy8YSNucOeThwPguphMfWoaRd49Ht9On0K2V7kLqhqzLYpJi9zHNcGtYW1qaEkktI7OV1SncbjYYiEVFNNXuQazq8+tnZw2h0caeFF6bhEs2EhfldfZs5mIVqjJJdIxIDXx1NH2n/Lp1IHqscR/tS8BfFu1GXgZIXVtbuAH/AGt+q5l/nOHf+axpIe278zvMrN7mb3YvE5SSh3E5WLIdxuUlkOY3KxYndW56SFvzN8Rf5VW1F62GcNL5rDD2oWDbgjlH8Nxa78r6Cv8AMGj9SZTszTEPK41P7X5GaBo2ntOEgEg5m51OTgei2d7poeq8pIRieWkg5LpUKolXp3V0SMMq6lOocmrSH9ntZCYumYJyiP49JKMpqq56/SSMoOuMLRbCVN0jJylIYTTLCpUsbUqV2Rk81Vy6tS7OvSpWVhq41u3pSctB2nHUs2ptj97bIWD5qn8ox8Fzca/5VurS87+iHKXav0NztjqMPG7quFxCeTDy79Pub0leSIsryrHTkrNknJWbJEnq8QG0hNQBnxpkT6JqjTzu1yrdhF/G4/vAi4rVwcdyLlp1XP2P6nei9jwN/wDi/VnOxXbJddgXIHXxldH2n/Lr0IPoscR/tS8BfFq9GXgY6x396dxH9LVyl22cJP8AmMbzmj3fmPnVVe5nLdisTlJKHcblJZDqNyksOGPViw9sVp2HtcPumvdmOlVaLs7l4SytMuNqgZPE5jr2SNp3EXEccCndzpNKcbcmYxpPRskT3QuH2sTiWfjaR2mj8zQHDkRiVtCQYWWaDoy3j6cmRkhDwCO4puMbaoL20Z5HMRcU1TrNbmNSipaoeR2hOQrCE6AsJ1sqpg6IGdDqgqIjJaFlKsbQoDG0WiqQq1rnSo4fKNHyJWUxyMBeyR/ePcsW7myVjVfZLoUgPtTx8X2cXIHtu69n9Llz8XK8lHp+fniaw2LxpCS8N3Xn9/vFeW4tWvJU1y1fj/j1HKEdLjIrisYPCs2ScFZskSerxAQOPIOPhs/1J2hopPu9dCkhB/75q0Hy5Ay06rj7Dm530XsuCK2FXi/U52J7ZLrri5G6yQGSyWhgxdDIBz2DTxos6qvBruMq0c1OSXRmExSfbNPzAeLKLjp/Nc84n89zy33SHjQ+FPRRLcifaCNyAQ6jepJQ5jepLDhj1YsLsegks+rWkaj3TjeL28RmO7H/AITNGf8ASx3D1L/KxLXDV7+1sD47p4x2ThtDHYJyvvByPNMJ2NakHdTh2l+WMttdmcXOo0tlBO3HShc7MtGTt7c8RuTdKtZWN4SjXV1o1uiLM2RW3xET8Jo8EqFUsDpX3OxaFdVmUeHR4bSoddgsMhJ0xKzlVbNo0UhMuWTZqoi0FnrecPNVuWLVqhq0+3S7Iq2JhHvX7h8jfxnwx4HGtVVNd5ZK5tzGMhja1gDWMAa1owAAoAFxMTiFSg6kv8s3hG7siOe6pqc15GpNzk5S3Y+lZWOCsmSclZsscuVAEHlaRAQJx7h6nyanI6Un3v0KPcQepiBcdX2Us7ONT1cT5L3PCoZcJDvu/u2zmV3eoyRXRMTwitxQB876SgMMzmZxPcz+R5A8AFw5LLK3Q8xUjkm10foKaXb8Lhnd6j1RPqFVbMaRvVTMcxvUlkOI3qSw4Y9STcWbIpJF4py0gg0INQcwVKdiydtUXLQ2lmztobnjEb/xDh5JynUzLvOjSqqa7xrrHq1FaxU9iUYPAx3B4+8PELS9iZ07vNF2fUzzTmgZYj/eYyRlPHeeG0cHfqAPFaqp1NI4tx0rK3etv2IT/wBEc6vuXtkplQscOYN3itExyMozV4u43k0VO3GJ/cNryqi5aw3dA8GhaQdxBHmpuFjptlccblFwHNnsl4ABc43AAVJPBoxUNkl81b9nc8xD7TWGPHZu984bqYM77+CWqYmMdI6sso3NSsNjis0YjiaGRtwA8ycSTvN5XNrVlFOc2axjyQ0tM20eGQXlsZinXnfktl+cx2nDKhEpJs0OVmyTkrNknDyoQCDytoogb1u51PXDwATc9LR6L1KiT1KXQC/WWLYY1vytA6Ci+i0afw6cYLkkvsciTu2xVaFQQBjXtP0aYra54HZma143bQGw4f6Qf1LlYuFql+pwsfTy1b9SBYPeQ0zb5jDwuWO8RbtRIwFZmIsx6kkcMepLXF2SKSRZsikm4o2RBNxWK0FpBaSCLwRiFKdiU2ndFo0VrM11Gzdl3zfdPP5T4ckzCunpIdp4lPSRLWzSMcbaucDUXAUJcOAzHHBMJX2G4rNoim22aMuL2xsiGeyA2vFxwJW0Y2GqVGNO7W7Ids01qkENlaXOOYuoMzX7reJRKSirs1LXZPZW2g97aHbVLwxgABzAc4mvOg5JR4voi+QlrH7NrCz4/ey/nk2R/wDWGrN4qb20JyosmjtFQWcUhiZHvLWgE83YnvWMpyluyyQvNOG447kliMZTo9p69Fv+xpGm5EfPMXY9F57E4qdd3ltyQ1CCjsIlKNlzwqjZJyVm2SclUZIk8q0UA3nOW+76npVNUY3lqVYk8rS+Z3IHOhrP7yZgyBqe6/6dV0+GUPi4iK5J3+2pjWllgy7L3BzAQAIAqXtJ0V76y7YFXQna47Bud07Lv0pbFQzQv0EsdSz079DJbG4xv2Tnd35Fc2OjscWOjsI6Qg2XXYG8eoVZKzKzjZjYFVKCjJEE3FmyKSbirZFJNxQSKSbnQkQFzuDak+HDN2XIbz4DwTVHDuWstEN4fCzra7Lr7DuWRkLak08XOPr5LoRioqyO5TpxpxyxQ20bo6fSL6N7EIPacfhHD8buGA4JLG8QpYSPzavklv8AsjenTlPY1TQFgs9jj93C0j5nGhe873HPlgMlxJcYp1HeSf59Tf8Ah2iTNsbx6KHxSh3/AGJ+DITdbhkOqwnxaP8ATF/XT3LKg+bEJLU4505JGrxCtU0vZd3vuaRpRQhVINmp5VVbA8JVGyTxUbJOSqNknDioSAReVrFEDcmpr3D1Pp3FNJZY26+hAmb1eEbuxDLHqxZqBz/0jzPp0Xq+C4fKpVPov1/T7CGJnsieXeFQQAIA5ljDgWuFQQQQcCDcQhq5DV1ZmIazaFMEz4vlNWH5mG9p/eYK5NWnllY4Fejkk4jEUlZQ4jwO9U7SM+0iKkYQSDiFk0YNWOFBB0HIA7bIgm5176mKsk27Ike2Gxuk7T6tZkMHP57m+a6NHDKOstzp4TA5vnqbdBzb9IshGy0AkC5ouDRx3ck2dhJJWQ81f1UktRE1q2mxm9rcHPH9DPE+K4PEuNQo3p0dZc3yXu/Jc+gzSw7lrLY0OzwtjaGMaGtaKAAUAHALyM6kpycpO7fMeSSVkKKtyQRcAUXAKqLgeVUNknlVRsDxVbJOSVRsk5cVG4CTnLRIBvI7Id/AfVMU4rtPYqxNxV9W7kCkMRJAF5JAHM5J6hRbaS3ZnKXMutkgEbGsGQ6nM9ar3NCkqNNQXI5k5Zm2LLUqCABAAgCsa96E9/F7xgrJECbsXMxc3iRiO8ZpfEU8yut0KYujnjmW6MolYWnbb+obxvXOatqcdq2qPLVZxIKtxyO/gUNXIlG+qIpzaYrIxsc0QQcuNBUqYwcnZBYktEaO2qSSC7Fjf6iurRoKmu87GCwat8Sf0HWlbW/abFECXvwoKu4Bo33HlRaznGEXKTslu2dazeiLHqxqc2Kktpo+TEMxaw7z8zvAccV47ifHZVr08PpHm+b9l5vu2HqOGy6y3LhVeeuNBVTcgKqbgFUXAKqLgFVFyTxRcDyqq2B5VVbJOSVG4CbnK6QDeSTIY+XNbwhzexAmbv34rVu5B0xmZTVKnbVmcmTmrtjqTIcBc3nmfTqvR8Iwt38aXLRfq/0+4piJ/wBKLAu+KAgAQAIAEACAM0121f8AcP8Aexj7J5vAwY85cGnLpuSNelld1scvFUMjzLZlQczYNR8JxG7iOCVtYRtY4tNmDxUY5HeoauRKKZGSRFpoQs2jFqwytZvA70/g4qzl9DWhFOcU+qJ/QVsMgEZveKBv4hgBzCbnOMIuUnZLV+B6dK+iNA0VoqOHtUBkIoX0vpjsjcPNfO+J8Vq4ydtoLZfq+r9OR06VFQXeSVVzLmx7VTcAqpuQe1U3AKouB5VRcAqi5J5VVuB4SouByXISATc5aJAN3SVw6/Tet1BLf7EHOGCtqyDtjMynKVK2rM3Ic2GyGV4aMMXHcPqujhcNKvUyr6vovzYynNRVy3RRhrQ1ooAKBevhCMIqMdkc9tt3Z2rEAgAQAIAEACAErTA2RrmPAc1woQcwoaTVmRJKSszLdZNAPsj83RuPYd/S78Q8cd4HPq0nB9xya9B033FfdEW3tvGbfVv0WNrC1rbHL2NeN/mD6IsmRZMhNKWQtv3eS2w08ryvmZ2cWeaGtohmilN4Y4E76YGnGhK3xdF16E6a3aaPR4TEKaU/ua/Z7Q17Q5pDmuFQRgQvmlSlKnJwmrNbo7qaauhYOWTiSdbSiwHtUAFUXAKouAVRcDzaQB4XIsBwXK6iBw5yuokCBq4VOBy5ZO+iZlT+Gk1z5kXuABOCIQcnoQ3YUaynNO06SiZuVxWzwOkcGtF/gBvPBOUKE608kEUlJRV2Wqw2NsTdkd5zJXq8Nho0IZY/V9RCc3N3Y5TBQEACABAAgAQAIAEAI2uyslYWSNDmuuIP7uPFQ0mrMrKKkrMzbWPVt9lJc2r4ibnZt4P3c8DwwSNSk4eBzK1B09VsV2Wzg3i47x671i0LONxjarPJn2gN30VGmZyiyEtdmLbwLsxu/wBk5Qr3+WW5ehWlRldfVExqtrGbMdl9XQuN4xLD8zfUeuKXFeFRxcc8NJrz7n+j/Q9JhMWmrrb0NIgna9oc0hzSKgi8EbwvDVKUoScZKzW6OqmmroVDlnlJOttRlJPdtRlANtGUDwvU5QPC5TlIEzMK0F53C89AtYUJy2QN2PDXg3neeg9StlQjDty+i1ZXN0ORU3Zjpz5IdFp2WoXOhHTHPzyPp0TNOj8uWRRy6ClUxGKWxW4tY7G+U0bhm44D6ngnMNhJ15WjtzfT86Gc6iitSz2KxtibRvecyeK9Ph8NChHLH6vqJTm5O7HC3KAgAQAIAEACABAAgAQAIA8e0EEEAg3EG8EbigCmae1NxfZuZjJ/7CcOR65JWpQ5xEauF5w+xTZYnNJa4FrhcQQQRzBSzVhJqzsxNzAcRVQRYgNK6GLaviFRmzdxbw4JqnW5SCEpUpZofYNXdYJLMaXujJq5m78Tdx8D4pXiHDKeMV9prZ/o+708ju4PGqS0+qNI0dbGTsD4nBzc6Yg7nDIrxtfA1qMss1qdaNSMldDmh3FLujLoWzIL9x6Kvw5dPIm4X7j0R8OXTyC4UO4qyoy6BmRw2GpIIqcRUmmybsK0uPmE3CElDSKv3lGxYRmlK0G4Cg8EOnUl2pEZkAjAV40IoHJnjjeOnqPXqt7aFQN9AN481ZRbdkRclrBoUuvkuHy/ePPd+8F2MLwuUvmq6Lpz/b18BeddLSJOxRhoAaAAMgu7CEYLLFWQq227s7ViAQAIAEACABAAgAQAIAEACABAAgBjpTRENoFJG1OThc8cj6YKkoRluZzpRnuimaU1MmjqYT71u65rx3YHu6JaVBrbUSnhZLs6lclicw7LgWuGIcCD0KwatuLNNaMi7fohsh2mHYfvGB5j181rCq46FbNPNF2ZFi32qxv2gNk4bQ+Fw3HI8itKkKdeOWSv6obhxGpDdFu0Fr1DLRs/2L95/wAM/q+733cVwsRwycNYarz/AH+n2Onh+J06mk9H5Fsa8EAg1BwIvB5LmuNjo3ue7SMoHm0jKBw/IjEeIzH74KbAe7SmwAxpcaAEncBUq8abk7RV2Q2luSNm0I917+wOrvoF0qHCqktZ/KvMxlXS21JqyWFkXwi/eb3dfouzQwtKj2Fr15i0qkpbjlMlAQAIAEACABAAgAQAIAEACABAAgAQAIAEACAELXY45RSRjXj8QBpy3KHFPcrKKlo0QFs1LgdfG58Z3V229HX+Kxlh4vYXlhIPbQhrVqPMK7L43jjVpPdQjxWbw8lszGWElyaK/bfZzK7+BTix8dOhPopSqrlcweEn0OdHaj6SgP2D5Ix8pMTmd7S+ngs6mHjV7cPM2pRxNLsP0sXTQ+gbXT+8yQ8Nhjtrvq6nRKy4RF7O3n7HUpYir/2JfQkDoF3zj+X/AHWf+jy/v8v3N/4hdDpmgN8nRtPVWjwdf1T8v3IeI7h1DoaJuILuZ9BRNU+GUI7pvx/axR15MfRRNaKNAA4CidhCMFaKt4GTbe52rkAgAQAIAEACABAAgAQAIAEACABAAgAQAIAEACABAAgAQAIAEACABAAgAQAIAEACABAAgAQAIAEACABAAgAQAIAEACABAAgAQAIAEACABAAgAQAIAEACABAAgAQAIAEACABAAgAQAIAEACABAAgD/9k="/>
          <p:cNvSpPr>
            <a:spLocks noChangeAspect="1" noChangeArrowheads="1"/>
          </p:cNvSpPr>
          <p:nvPr/>
        </p:nvSpPr>
        <p:spPr bwMode="auto">
          <a:xfrm>
            <a:off x="152400"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latin typeface="Segoe UI" panose="020B0502040204020203" pitchFamily="34" charset="0"/>
              <a:cs typeface="Segoe UI" panose="020B0502040204020203" pitchFamily="34" charset="0"/>
            </a:endParaRPr>
          </a:p>
        </p:txBody>
      </p:sp>
      <p:sp>
        <p:nvSpPr>
          <p:cNvPr id="13" name="AutoShape 16" descr="data:image/jpeg;base64,/9j/4AAQSkZJRgABAQAAAQABAAD/2wCEAAkGBxIREhQUEhQVFRUVFhcVFhcXFRQUFBcVGBUXFhcVFhcYHCggGBolHBcUIjEhJSkrLi4uFx8zODMsNygtLisBCgoKDg0OGhAQGiwkICQsLCwsLCwsLCwsLCwsLCwsLCwsLCwsLCwsLCwsLCwsLCwsLCwsLCwsLCwsLCwsLCwsLP/AABEIAOEA4QMBEQACEQEDEQH/xAAcAAABBQEBAQAAAAAAAAAAAAAAAwQFBgcCAQj/xABFEAABAwEEBwUFBgMHAwUAAAABAAIDEQQhMUEFBhJRYXGRIoGhscEHEzJS0SNCYnKC8EOSwhQkM3Oi4fFTstMVFzSjs//EABsBAAIDAQEBAAAAAAAAAAAAAAAEAQIDBQYH/8QAOREAAgECBAMGBQIFBAMBAAAAAAECAxEEEiExBUFRMmFxobHREyKBkfDB4RQjQlLxFTM0QyRiggb/2gAMAwEAAhEDEQA/ANxQAIAEACABAAgAQAIAEACABAAgAQAIAEACABAAgAQAIAEACABAAgAQAIAEACABAAgAQAIAEACABAAgAQAIAEARdv1issFfeTMBGIB23fytqQqOpFbsZp4StU7MX6epAWv2jWZtzGSPPJrQepr4LN4iPIdhwes9ZNIjJvaTIfgswH5nk/0hUeIfJDEeDw/qn5fuxnJ7RLZlHAO5xP8A+ir/ABE+42XCMP1l5ewl/wC4tt+SD+V3/kUfxE+4t/pGH6y/PoLw+0u0D44Y3fl22+rlKxMuaKS4NSfZk/rb9iTsntOhP+LC9n5XNf57KusSuaFp8FqLsST8dPcsOj9brFNc2ZoO59YzXcNqgPctY1YPmI1cBiKe8ftr6E2DXBaCZ6gAQAIAEACABAAgAQAIAEACABAAgAQAIAEACAE7RO2Npc9wa0YkkADvKhu25aMXJ2irspum/aDHHUQN2z8zqhnc3E+CwnXS2Orh+EzlrUdu5b/n3KTpTWK1WivvJSGbq7DKflGPel5VJS3Z16OEo0uzHX7v7kFLbom5l54YfRZuSHo0pvuG79Ln7rQP3uCrnNVhurG79IyHMDkPqozs0WHihM2uT5j4KMzL/Bj0PP7U/wCY+CjMw+DHodC1v4Hu+inMyHRidi27x0U5iro9BRs4OB9FNyjptEporWG02Y/ZSuaPlrVve01aeivGpKOzFa2DpVu3FP1++5e9B+00GjbTHT8cfqw+YPcmYYn+44uI4K1rSf0fv+eJfNH6QitDduF7Xt3g4cCMQeBTMZKWqOLVpTpSyzVmOlJmCABAAgAQAIAEACABAAgAQAIAEACAGVs0tZ4TSWeKM7nyMYejiozJFJVIR7TS+pk+uum3SWiUe82o2Oow7VWAUxbS414XlI1Z3kz1vDqEVRjKK3V/EjdG6PfKA/4WnBxFXuG9rcGjcTXkqRjfUaq1VB5d35fXqIay6LiiiDttxftADadXa33YCmNyipFJGuDqznO1tPQrKwudRRPVFy6iCi5bKCLk5QRcMoIuRlBTcjKCLlXE6bIQpuZuCFGyq1zJwJHRemZYHh8b3McMwfA5EcDcrxm07oWrYaFSOWSujUtV/aDHNRlpox2AkF0Z/N8h44ck7Trp6SPN4vhMqfzUtV05/v6+JeQapg4x6gAQAIAEACABAAgAQAIAEAJ2idsbS97g1rRUuJoAN5KhtJXZEpKKuzONadeHu2mwVYwA34SOG85sG4fFhWnwlGpiHJ5YnJxGNb0hovP9vXw2Mimmklkca7LampzJremoU4xVhjDYKnkUpq7epMnQ0j7OJmu2hQ1bQ7QDSQSN+FcknWpu7aPoHCq9ONGnTtaySJeXWtgjHu2HbpShpsNNN4N45eCq6ytoMR4dJz+Z6eZWbVaXyuLnuLnHPhuAyCXcm3dnWp0owWWK0ElW5sogi5ZRBRctlBFycoIuGUEXDKCLkZQU3KuIKblHEFNzNxCqm5m4isE5aVZMxnTuX7UvXZ9npHIS+Hdi5nFnD8PSmbVKtl0exwsfw2NX5o6S9fH3NbstpZKxr43BzXCoIwITqaaujzE4ShJxkrNCqkqCABAAgAQAIAEACAE7TO2NrnvcGtaCXE3AAYlQ2krsiUlFXZlmtesb7S8NbVrAaxsz4SSD5zk37uOK5tas5v8APuzi4nEuo7Lbkv1f6LkV+WwOdDI8fC0Gp+Y1pdvxWdOOqYrkbi2QOi7CbRNHE24vcG13DEnuAJ7l1kekg7xTXRGlWvRjLMWxxijC27OpFzieJq08yUvVVnc7mAnmpZej9dfcyqUDads4VNOVbvBcxnt4Rdlfc4VbmyiCguoknozQNotFCxh2fmd2W9Tj3VV405S2Fq+MoUdJS16LV/niWOyaij+LKTwYKf6nY9FusP1ZzKnGX/1w+/svck49T7IMWudzef6aK6oQFZcVxL2aX09zt2qVk/6ZH63+pU/Ah0KrimJ/u8kM7TqPAa7D5GHjR46UB8VR4ePJm8OMVV2op+X59iC0hqdaI72UlH4bnfyn0JWUqEltqdCjxWhU0l8r79vuV6SMtJDgQRiCKEcwsdjpK0ldbHKCriCtco4gpuZuIK1zJxO4pC01CsmYThcveo2tpsztlxJice03cfnbx3jPomaVXL4HE4hgFWV12lt7GxQyte0OaQWuAIIvBBvBCfTueUlFxdnudoIBAAgAQAIAEACAM0101i987ZYawsdRoyllab3nfGw4ZE37lz8RWzOy29X7I5GLxGZ2Wy837IgtE2AyO7RNSNpxzDTlzd5V3rCEbvUVp08z1/P8lolsoMZYAAC0tAyF1yZcdLDjinHKUPVhnuNJRB13ac0V/ExzW99SAmaUs0UxzBTzUknutPY0HWyyPlsz/dkiRgL2UxqAQ5ve0uHOhyUV4uUHbc7fC68aWJjn7L0f6P6O30MXC459ISFrLZnyuDI2lzjgB+7hxUJNuyCc404uU3ZIvugtUo4qOmpI/d9xvIfePE9E5ToJas87i+KTqfLT+Veb9h/pnWSzWW6R9XD+GztP6YN7yFs2kc6FOUtip2z2iSOqLPAB+J5LvBtAOpUJt7IvKFOnrUkkRc2tmkXG6RrBuayP1BKt8OoY/wAXg1zv9GJDWfSQ/jE/piPm1R8OoSsXg3z9R9ZfaBamH7VjHjkY3dRd4KrclujeNOlUV4Sv4O5adDa62W0ENcTE85Ppsk8H4daKVJMpOjKJLaV0PDaRSRt+Thc8cj6G5ROEZbl8Pi6tB3g/pyM909oCSym/tRnB4F3JwyKSqU3DwPTYTG08StNJdPYiFQbaPFJm0CsYyiCsjKSFLPMWlWTF5wuav7M9ZL/7NIbnXxE5OxLORxHGu9O0Kn9LPMcWwf8A2x+vuaQmzgAgAQAIAEACAKvrvpf3bBAx2y+UEvcMY4R8TuBPwjvOSWxFSyyrn6CeLq5VkW78kZowiRxeRSNgAa3KguazvzXP3d+RyO078kTmrTqiRxxJFehWtLmzfDvdk5tLYYuVLXLRjgRaIrnMIcaZEGod3G/qrUpZZdzJoz+HUvyej/QuuitIttELJW4PbUjc7Bze4gjuTZ1TMNZ9BOitZjjaSJTtRgfiN7dwoa8hQrkV6TjUsuex9F4Tj41sGpzesdJfTn9V53LloHQzLJHkXkVe/wAaAnBo/wB0xTpqCOPjMZLEz7lsvzmVDWnXV8hMNjJDcHSi5zvyfKPxY7qZzdt2RmoQpxz1HZFVhsd9Xdpx77/UreFBLfU5eJ4nOfy0tF15/sSMVjJ3N5/QJ6lh5z0ijjVq0afzVH9xw3R7c3nuZ9SnFwyfNnPfFaKegjPZWtzd/KPqsK2DlT3HcPiKdfSD16c/sN9gHAg8MPNLODGmnB3Q1nsI/KfDol50E9tB/D8Uqw0n8y8/v7kxq5rVNYyI5ayQ4Uxcwb2E5fhPgl2pQdmdaEqWJjmpvX83NMhlitMQc0tkjkHcRuIyPDEEKdGjNOVOV1o0Z3rPoI2V9W1MbvhO4/KePn1SNWnkfcerwGMWJhZ9pb+5CrIcaPFYzkgVkYyR4rIwkiQ0XayxwoaEEEHMEYELRPkKVqaaN51T04LXCHH423PHHemsLXz3py7UfNcn+j7/AKHicZhvgVGuXIm04KAgAQAIATnmaxrnuIDWgucTgGgVJPcobSV2Q2krsxzT+knTOc8125yHbObYhdFH0vPHa3rk1JuTv19ORwa9Rzd+b9OS/O8a2gbIbGMr3cXH6BVemhnLT5Rzo21uiJpeDiPJTGWUmE3EczWp0mJu3DD/AHUuTZaU3Lcc2edwbs3FpyKlSa0JUmlYaaHtP9hl2Hf/AB5ndk5RS7juafQbin6NTMrPc62FrZ45Xui12iJpIcQNptdk0vANNoDdWg6K843Vzq4Wu6cst9Hv+n2M41+1hdI82SE3D/GcMz8ldwz3m7K9XWTyo7qcKMPi1PoVqzWcNHmcydwTtGjbRHAxWLlXleWi5LkvzqSNjsb34AgDGmP6nei6tDA856d3M42I4ooJxoK768l7+niTdl0OQAXdkbs11IyjFZYI4jhUqvPUeo8bo4ZKc5dUEeSaOG5GZPQn4NtUQ9s0I3EVHLDxSzwdKTutPAa/1HEwVnaXjv5WGf8AZw0UpUcfTd3Ilg6eW1jFcQquV727hlabMKHNudcRz+q42Jwrhvqju4LHNtSi7SX5+Icas6ddYJKOq6B57Q3H5x+LzHIU5couD7j1dCvHFw6SW6/OXoaO6Sz26FzWPa9rhi0guacQaYtI3FRJKasaUak8PUU1ujMbbZXRPdG8Uc00P1HA4rnNOLsz2dOpGrBTjsxBANHisjGSBWRhJA00NVZGEkXjUTTZhmbfc+6nGlad4Dhz2VhipSpZcRDeO/fF7r2OBxPDqUbm0RSBwDheCKjkV3YTjOKlHZ6nlmmnZnauQCABAFW1+tlImQA3zu7X+Uyjn9TsN/UUtiZfKo9fQTxk/lUOvot/YzaCX3kr5T8Lbx5N8L+a56d25HITzSchFriSScSaqpTcdRBWLDuIKSyHcQUlkOW6PbaPsnCrX3HgMajiMe5aU75lY2otqasJ6Atb43yWOc1kg+B3/Uiu2XcwC3uI3FdJO524u6uVXW7QEdnkEkYIZITtXl1H43E331w4FTSpJysjTE4ucopzd7bEbo6ze8eBh6NXbo0401ex5yvWnUdr6Fos0jI3Bgb2WjLN5pQnu8+CZUG43/LC8ZJSstl6j+GMuNT++AQ2oqyN0rj+OyrFzNFE9ksqhTBxI612ZbwmZyiV3SFnomFqhCpHK7kXPCQNoYYcjuKRq5W3B7/oNUG1aSI6VgPI5ei4lakou3I9HhsRLScXZoZusIrUGn73pN4fozuU+Lu1px+3seOsr8dup4kqjwzfQYhxqEdlJeH+Uee6lGBr3181m8K+g3T47D+9rxV/cPeyDFte76LN4drkx6nxeMv6ovy9j1ttGYos/hjaxie6FmTNOBUWaLfEhLZj2zTOa07PxN7bfzNO03xAVsqknF7PQTxlPNTZu+pOlRPC2mBa2Rv5XCpHcT4rHgtZpTw094PTw/z6o8bioWeYsa7ooCABAGW686Q2rRaHA3RNbZ2fmI25COPbA/QudiJ3k+7Q4+MqXnJ9NCtkbELW5vO0eX72UvtET2gl1OYlUqh5ErFkO4lJZDuJWLondXo6vJ3DxP8AwVtRWozh181yse0G1CG32aRtzmxtL+LNt4p02wnIPkPUqizuHdcgNd9I+8tPugezEKc3kVcelB3FP4ZcymLlpY70IA1hcc/IfsrqJXaRxpOybHujRU1OJvTctEZUNdSyWNiUmx6KJaCNKyZqkezRKIyBoirYxNQZlJFc0oxOQE660IezyUJabw4UISeOheOZboMHLXK+ZHGY2eWraEEUo4VBBwr3rl1ZZ43O1hvldix6pWmK0Whsc0UZa7skbOO12RfkQ4tXGxtWdPI4vS9n9tDqU4qSl4Fp0p7P473RbFBfsuGyf5m49AqvHxhByqLRa6exCp3dkVa26pluMbxxadsetFajxPCVtI1Ffo9H52CVGcd0Qs2hiPhcDwNxTxmR9osbm/G27lUdVDSe5eFScOy2vBiNn0bHI6hq2oOG/kVm6MWO0uJ1476+P7CFsY+zu2Q/aqMacB9UrUpZLHRjxSdWLSVvM0r2RaTpEwE/4cjoz+V9HDuBd/pXGnP+H4hCfKVk/rp7MRrRzQaNfXqTlAgDxzqCpwCAML0nOZWsOc8skx/W8keDvBcabvbvdzztWWa3e2znSL+2AMGgD1+iie5Wo9bHkSgqh3ErFkPIlJYdxFWLIsmrg7LzxHkfqmKOzHcNsyh+0XtW9rThsRN7i4n1KYhuXpf8r/5KdPNtyOkP8Rz3dZHH1C6GGerRfE63J6zvpD3eZXXpdo49bsj/AEXImpGVBllsciTmh6LJaGZLSibJnssyiMQbIq1yJmCMpMrmlJE5BCVdkBI6hHMLHEaxZXDr5kMtMuq0HMHz/YXClod6juO9W7RsWiJ3EHp2vQLl8QX8hvo0/M6dDt26n0BKLjyK5lVXhJdzLx3RCleLZ0BtarFHJ8bGu4kX9cVrRxleh/tTa7r6fbYiVOMt0Q1r1Xjd8DnMO49pvjf4rsUP/wBLXhpVipeGj9vIwlhIvZ2K7bNWJYjtNYHcWY/y49KrvYbjmEr6N5X/AO2nnt6C08POPeUnWUdscv35J/EapM1wu7LF7LpTW0typG4c+2D6dF5vjEdIPx/QcN7scu2xjvmaD1C9Rh6nxaUZ9Un9zjzWWTQstipG6zTmOyWl4xbDIRz2DTxos6rtBvuMq8stOT7mYzMPt4WZMjaO8An6LlPtJHBl20uiELS+sjudOlyq9zOT+ZisRQSh3EVJZDuMqxZDuNyksiyatP7LxxB6g/RM0dmOYZ6MpPtLZsWyN+RjYa8WvcD4U6piO5eLtio96ZRtmjG/hc5p6pqjK0xiqrtolbNNWOn7xXZoy1ORXhoPrFPQp9ao56eWRYbHallKI9CdySjtSwcDZSPX2pCpg5Eda7UtowMpzsV63WipW2yEZyzMippEjiJ6WHMNDUj7XLUFcqaOxS3Hehh9pH+/ulcvHf8AHn4HRodtH0TJcDyPkuVVeWnJvkn6GkdWiGK8YzoHhWbJOSs2SIvVogQGsWrcFsHbGy8YSNucOeThwPguphMfWoaRd49Ht9On0K2V7kLqhqzLYpJi9zHNcGtYW1qaEkktI7OV1SncbjYYiEVFNNXuQazq8+tnZw2h0caeFF6bhEs2EhfldfZs5mIVqjJJdIxIDXx1NH2n/Lp1IHqscR/tS8BfFu1GXgZIXVtbuAH/AGt+q5l/nOHf+axpIe278zvMrN7mb3YvE5SSh3E5WLIdxuUlkOY3KxYndW56SFvzN8Rf5VW1F62GcNL5rDD2oWDbgjlH8Nxa78r6Cv8AMGj9SZTszTEPK41P7X5GaBo2ntOEgEg5m51OTgei2d7poeq8pIRieWkg5LpUKolXp3V0SMMq6lOocmrSH9ntZCYumYJyiP49JKMpqq56/SSMoOuMLRbCVN0jJylIYTTLCpUsbUqV2Rk81Vy6tS7OvSpWVhq41u3pSctB2nHUs2ptj97bIWD5qn8ox8Fzca/5VurS87+iHKXav0NztjqMPG7quFxCeTDy79Pub0leSIsryrHTkrNknJWbJEnq8QG0hNQBnxpkT6JqjTzu1yrdhF/G4/vAi4rVwcdyLlp1XP2P6nei9jwN/wDi/VnOxXbJddgXIHXxldH2n/Lr0IPoscR/tS8BfFq9GXgY6x396dxH9LVyl22cJP8AmMbzmj3fmPnVVe5nLdisTlJKHcblJZDqNyksOGPViw9sVp2HtcPumvdmOlVaLs7l4SytMuNqgZPE5jr2SNp3EXEccCndzpNKcbcmYxpPRskT3QuH2sTiWfjaR2mj8zQHDkRiVtCQYWWaDoy3j6cmRkhDwCO4puMbaoL20Z5HMRcU1TrNbmNSipaoeR2hOQrCE6AsJ1sqpg6IGdDqgqIjJaFlKsbQoDG0WiqQq1rnSo4fKNHyJWUxyMBeyR/ePcsW7myVjVfZLoUgPtTx8X2cXIHtu69n9Llz8XK8lHp+fniaw2LxpCS8N3Xn9/vFeW4tWvJU1y1fj/j1HKEdLjIrisYPCs2ScFZskSerxAQOPIOPhs/1J2hopPu9dCkhB/75q0Hy5Ay06rj7Dm530XsuCK2FXi/U52J7ZLrri5G6yQGSyWhgxdDIBz2DTxos6qvBruMq0c1OSXRmExSfbNPzAeLKLjp/Nc84n89zy33SHjQ+FPRRLcifaCNyAQ6jepJQ5jepLDhj1YsLsegks+rWkaj3TjeL28RmO7H/AITNGf8ASx3D1L/KxLXDV7+1sD47p4x2ThtDHYJyvvByPNMJ2NakHdTh2l+WMttdmcXOo0tlBO3HShc7MtGTt7c8RuTdKtZWN4SjXV1o1uiLM2RW3xET8Jo8EqFUsDpX3OxaFdVmUeHR4bSoddgsMhJ0xKzlVbNo0UhMuWTZqoi0FnrecPNVuWLVqhq0+3S7Iq2JhHvX7h8jfxnwx4HGtVVNd5ZK5tzGMhja1gDWMAa1owAAoAFxMTiFSg6kv8s3hG7siOe6pqc15GpNzk5S3Y+lZWOCsmSclZsscuVAEHlaRAQJx7h6nyanI6Un3v0KPcQepiBcdX2Us7ONT1cT5L3PCoZcJDvu/u2zmV3eoyRXRMTwitxQB876SgMMzmZxPcz+R5A8AFw5LLK3Q8xUjkm10foKaXb8Lhnd6j1RPqFVbMaRvVTMcxvUlkOI3qSw4Y9STcWbIpJF4py0gg0INQcwVKdiydtUXLQ2lmztobnjEb/xDh5JynUzLvOjSqqa7xrrHq1FaxU9iUYPAx3B4+8PELS9iZ07vNF2fUzzTmgZYj/eYyRlPHeeG0cHfqAPFaqp1NI4tx0rK3etv2IT/wBEc6vuXtkplQscOYN3itExyMozV4u43k0VO3GJ/cNryqi5aw3dA8GhaQdxBHmpuFjptlccblFwHNnsl4ABc43AAVJPBoxUNkl81b9nc8xD7TWGPHZu984bqYM77+CWqYmMdI6sso3NSsNjis0YjiaGRtwA8ycSTvN5XNrVlFOc2axjyQ0tM20eGQXlsZinXnfktl+cx2nDKhEpJs0OVmyTkrNknDyoQCDytoogb1u51PXDwATc9LR6L1KiT1KXQC/WWLYY1vytA6Ci+i0afw6cYLkkvsciTu2xVaFQQBjXtP0aYra54HZma143bQGw4f6Qf1LlYuFql+pwsfTy1b9SBYPeQ0zb5jDwuWO8RbtRIwFZmIsx6kkcMepLXF2SKSRZsikm4o2RBNxWK0FpBaSCLwRiFKdiU2ndFo0VrM11Gzdl3zfdPP5T4ckzCunpIdp4lPSRLWzSMcbaucDUXAUJcOAzHHBMJX2G4rNoim22aMuL2xsiGeyA2vFxwJW0Y2GqVGNO7W7Ids01qkENlaXOOYuoMzX7reJRKSirs1LXZPZW2g97aHbVLwxgABzAc4mvOg5JR4voi+QlrH7NrCz4/ey/nk2R/wDWGrN4qb20JyosmjtFQWcUhiZHvLWgE83YnvWMpyluyyQvNOG447kliMZTo9p69Fv+xpGm5EfPMXY9F57E4qdd3ltyQ1CCjsIlKNlzwqjZJyVm2SclUZIk8q0UA3nOW+76npVNUY3lqVYk8rS+Z3IHOhrP7yZgyBqe6/6dV0+GUPi4iK5J3+2pjWllgy7L3BzAQAIAqXtJ0V76y7YFXQna47Bud07Lv0pbFQzQv0EsdSz079DJbG4xv2Tnd35Fc2OjscWOjsI6Qg2XXYG8eoVZKzKzjZjYFVKCjJEE3FmyKSbirZFJNxQSKSbnQkQFzuDak+HDN2XIbz4DwTVHDuWstEN4fCzra7Lr7DuWRkLak08XOPr5LoRioqyO5TpxpxyxQ20bo6fSL6N7EIPacfhHD8buGA4JLG8QpYSPzavklv8AsjenTlPY1TQFgs9jj93C0j5nGhe873HPlgMlxJcYp1HeSf59Tf8Ah2iTNsbx6KHxSh3/AGJ+DITdbhkOqwnxaP8ATF/XT3LKg+bEJLU4505JGrxCtU0vZd3vuaRpRQhVINmp5VVbA8JVGyTxUbJOSqNknDioSAReVrFEDcmpr3D1Pp3FNJZY26+hAmb1eEbuxDLHqxZqBz/0jzPp0Xq+C4fKpVPov1/T7CGJnsieXeFQQAIA5ljDgWuFQQQQcCDcQhq5DV1ZmIazaFMEz4vlNWH5mG9p/eYK5NWnllY4Fejkk4jEUlZQ4jwO9U7SM+0iKkYQSDiFk0YNWOFBB0HIA7bIgm5176mKsk27Ike2Gxuk7T6tZkMHP57m+a6NHDKOstzp4TA5vnqbdBzb9IshGy0AkC5ouDRx3ck2dhJJWQ81f1UktRE1q2mxm9rcHPH9DPE+K4PEuNQo3p0dZc3yXu/Jc+gzSw7lrLY0OzwtjaGMaGtaKAAUAHALyM6kpycpO7fMeSSVkKKtyQRcAUXAKqLgeVUNknlVRsDxVbJOSVRsk5cVG4CTnLRIBvI7Id/AfVMU4rtPYqxNxV9W7kCkMRJAF5JAHM5J6hRbaS3ZnKXMutkgEbGsGQ6nM9ar3NCkqNNQXI5k5Zm2LLUqCABAAgCsa96E9/F7xgrJECbsXMxc3iRiO8ZpfEU8yut0KYujnjmW6MolYWnbb+obxvXOatqcdq2qPLVZxIKtxyO/gUNXIlG+qIpzaYrIxsc0QQcuNBUqYwcnZBYktEaO2qSSC7Fjf6iurRoKmu87GCwat8Sf0HWlbW/abFECXvwoKu4Bo33HlRaznGEXKTslu2dazeiLHqxqc2Kktpo+TEMxaw7z8zvAccV47ifHZVr08PpHm+b9l5vu2HqOGy6y3LhVeeuNBVTcgKqbgFUXAKqLgFVFyTxRcDyqq2B5VVbJOSVG4CbnK6QDeSTIY+XNbwhzexAmbv34rVu5B0xmZTVKnbVmcmTmrtjqTIcBc3nmfTqvR8Iwt38aXLRfq/0+4piJ/wBKLAu+KAgAQAIAEACAM0121f8AcP8Aexj7J5vAwY85cGnLpuSNelld1scvFUMjzLZlQczYNR8JxG7iOCVtYRtY4tNmDxUY5HeoauRKKZGSRFpoQs2jFqwytZvA70/g4qzl9DWhFOcU+qJ/QVsMgEZveKBv4hgBzCbnOMIuUnZLV+B6dK+iNA0VoqOHtUBkIoX0vpjsjcPNfO+J8Vq4ydtoLZfq+r9OR06VFQXeSVVzLmx7VTcAqpuQe1U3AKouB5VRcAqi5J5VVuB4SouByXISATc5aJAN3SVw6/Tet1BLf7EHOGCtqyDtjMynKVK2rM3Ic2GyGV4aMMXHcPqujhcNKvUyr6vovzYynNRVy3RRhrQ1ooAKBevhCMIqMdkc9tt3Z2rEAgAQAIAEACAErTA2RrmPAc1woQcwoaTVmRJKSszLdZNAPsj83RuPYd/S78Q8cd4HPq0nB9xya9B033FfdEW3tvGbfVv0WNrC1rbHL2NeN/mD6IsmRZMhNKWQtv3eS2w08ryvmZ2cWeaGtohmilN4Y4E76YGnGhK3xdF16E6a3aaPR4TEKaU/ua/Z7Q17Q5pDmuFQRgQvmlSlKnJwmrNbo7qaauhYOWTiSdbSiwHtUAFUXAKouAVRcDzaQB4XIsBwXK6iBw5yuokCBq4VOBy5ZO+iZlT+Gk1z5kXuABOCIQcnoQ3YUaynNO06SiZuVxWzwOkcGtF/gBvPBOUKE608kEUlJRV2Wqw2NsTdkd5zJXq8Nho0IZY/V9RCc3N3Y5TBQEACABAAgAQAIAEAI2uyslYWSNDmuuIP7uPFQ0mrMrKKkrMzbWPVt9lJc2r4ibnZt4P3c8DwwSNSk4eBzK1B09VsV2Wzg3i47x671i0LONxjarPJn2gN30VGmZyiyEtdmLbwLsxu/wBk5Qr3+WW5ehWlRldfVExqtrGbMdl9XQuN4xLD8zfUeuKXFeFRxcc8NJrz7n+j/Q9JhMWmrrb0NIgna9oc0hzSKgi8EbwvDVKUoScZKzW6OqmmroVDlnlJOttRlJPdtRlANtGUDwvU5QPC5TlIEzMK0F53C89AtYUJy2QN2PDXg3neeg9StlQjDty+i1ZXN0ORU3Zjpz5IdFp2WoXOhHTHPzyPp0TNOj8uWRRy6ClUxGKWxW4tY7G+U0bhm44D6ngnMNhJ15WjtzfT86Gc6iitSz2KxtibRvecyeK9Ph8NChHLH6vqJTm5O7HC3KAgAQAIAEACABAAgAQAIA8e0EEEAg3EG8EbigCmae1NxfZuZjJ/7CcOR65JWpQ5xEauF5w+xTZYnNJa4FrhcQQQRzBSzVhJqzsxNzAcRVQRYgNK6GLaviFRmzdxbw4JqnW5SCEpUpZofYNXdYJLMaXujJq5m78Tdx8D4pXiHDKeMV9prZ/o+708ju4PGqS0+qNI0dbGTsD4nBzc6Yg7nDIrxtfA1qMss1qdaNSMldDmh3FLujLoWzIL9x6Kvw5dPIm4X7j0R8OXTyC4UO4qyoy6BmRw2GpIIqcRUmmybsK0uPmE3CElDSKv3lGxYRmlK0G4Cg8EOnUl2pEZkAjAV40IoHJnjjeOnqPXqt7aFQN9AN481ZRbdkRclrBoUuvkuHy/ePPd+8F2MLwuUvmq6Lpz/b18BeddLSJOxRhoAaAAMgu7CEYLLFWQq227s7ViAQAIAEACABAAgAQAIAEACABAAgBjpTRENoFJG1OThc8cj6YKkoRluZzpRnuimaU1MmjqYT71u65rx3YHu6JaVBrbUSnhZLs6lclicw7LgWuGIcCD0KwatuLNNaMi7fohsh2mHYfvGB5j181rCq46FbNPNF2ZFi32qxv2gNk4bQ+Fw3HI8itKkKdeOWSv6obhxGpDdFu0Fr1DLRs/2L95/wAM/q+733cVwsRwycNYarz/AH+n2Onh+J06mk9H5Fsa8EAg1BwIvB5LmuNjo3ue7SMoHm0jKBw/IjEeIzH74KbAe7SmwAxpcaAEncBUq8abk7RV2Q2luSNm0I917+wOrvoF0qHCqktZ/KvMxlXS21JqyWFkXwi/eb3dfouzQwtKj2Fr15i0qkpbjlMlAQAIAEACABAAgAQAIAEACABAAgAQAIAEACAELXY45RSRjXj8QBpy3KHFPcrKKlo0QFs1LgdfG58Z3V229HX+Kxlh4vYXlhIPbQhrVqPMK7L43jjVpPdQjxWbw8lszGWElyaK/bfZzK7+BTix8dOhPopSqrlcweEn0OdHaj6SgP2D5Ix8pMTmd7S+ngs6mHjV7cPM2pRxNLsP0sXTQ+gbXT+8yQ8Nhjtrvq6nRKy4RF7O3n7HUpYir/2JfQkDoF3zj+X/AHWf+jy/v8v3N/4hdDpmgN8nRtPVWjwdf1T8v3IeI7h1DoaJuILuZ9BRNU+GUI7pvx/axR15MfRRNaKNAA4CidhCMFaKt4GTbe52rkAgAQAIAEACABAAgAQAIAEACABAAgAQAIAEACABAAgAQAIAEACABAAgAQAIAEACABAAgAQAIAEACABAAgAQAIAEACABAAgAQAIAEACABAAgAQAIAEACABAAgAQAIAEACABAAgAQAIAEACABAAgD/9k="/>
          <p:cNvSpPr>
            <a:spLocks noChangeAspect="1" noChangeArrowheads="1"/>
          </p:cNvSpPr>
          <p:nvPr/>
        </p:nvSpPr>
        <p:spPr bwMode="auto">
          <a:xfrm>
            <a:off x="304800"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latin typeface="Segoe UI" panose="020B0502040204020203" pitchFamily="34" charset="0"/>
              <a:cs typeface="Segoe UI" panose="020B0502040204020203" pitchFamily="34" charset="0"/>
            </a:endParaRPr>
          </a:p>
        </p:txBody>
      </p:sp>
      <p:sp>
        <p:nvSpPr>
          <p:cNvPr id="2" name="Rectangle 1">
            <a:extLst>
              <a:ext uri="{FF2B5EF4-FFF2-40B4-BE49-F238E27FC236}">
                <a16:creationId xmlns:a16="http://schemas.microsoft.com/office/drawing/2014/main" id="{12D0F22F-8A4A-4640-AFA7-ED0E4470B036}"/>
              </a:ext>
            </a:extLst>
          </p:cNvPr>
          <p:cNvSpPr/>
          <p:nvPr/>
        </p:nvSpPr>
        <p:spPr>
          <a:xfrm>
            <a:off x="609600" y="1896544"/>
            <a:ext cx="8652259" cy="941796"/>
          </a:xfrm>
          <a:prstGeom prst="rect">
            <a:avLst/>
          </a:prstGeom>
        </p:spPr>
        <p:txBody>
          <a:bodyPr wrap="square" anchor="t">
            <a:spAutoFit/>
          </a:bodyPr>
          <a:lstStyle/>
          <a:p>
            <a:pPr defTabSz="-13873163" eaLnBrk="0" hangingPunct="0">
              <a:defRPr/>
            </a:pPr>
            <a:r>
              <a:rPr lang="en-US" sz="2400" b="1" i="0" spc="300" dirty="0" smtClean="0">
                <a:solidFill>
                  <a:schemeClr val="tx1"/>
                </a:solidFill>
                <a:latin typeface="Segoe UI" panose="020B0502040204020203" pitchFamily="34" charset="0"/>
                <a:cs typeface="Segoe UI" panose="020B0502040204020203" pitchFamily="34" charset="0"/>
              </a:rPr>
              <a:t>An additional way to connect</a:t>
            </a:r>
            <a:endParaRPr lang="en-US" sz="2400" i="0" dirty="0" smtClean="0">
              <a:solidFill>
                <a:schemeClr val="tx1"/>
              </a:solidFill>
              <a:latin typeface="Segoe UI" panose="020B0502040204020203" pitchFamily="34" charset="0"/>
              <a:cs typeface="Segoe UI" panose="020B0502040204020203" pitchFamily="34" charset="0"/>
            </a:endParaRPr>
          </a:p>
          <a:p>
            <a:pPr marL="742950" lvl="2" indent="-285750" defTabSz="-13873163" eaLnBrk="0" hangingPunct="0">
              <a:spcBef>
                <a:spcPct val="30000"/>
              </a:spcBef>
              <a:buSzPct val="85000"/>
              <a:buFont typeface="Wingdings" panose="05000000000000000000" pitchFamily="2" charset="2"/>
              <a:buChar char="ü"/>
              <a:defRPr/>
            </a:pPr>
            <a:r>
              <a:rPr lang="en-US" sz="2400" i="0" dirty="0" err="1" smtClean="0">
                <a:solidFill>
                  <a:schemeClr val="tx1"/>
                </a:solidFill>
                <a:latin typeface="Segoe UI" panose="020B0502040204020203" pitchFamily="34" charset="0"/>
                <a:cs typeface="Segoe UI" panose="020B0502040204020203" pitchFamily="34" charset="0"/>
              </a:rPr>
              <a:t>IoT</a:t>
            </a:r>
            <a:r>
              <a:rPr lang="en-US" sz="2400" i="0" dirty="0" smtClean="0">
                <a:solidFill>
                  <a:schemeClr val="tx1"/>
                </a:solidFill>
                <a:latin typeface="Segoe UI" panose="020B0502040204020203" pitchFamily="34" charset="0"/>
                <a:cs typeface="Segoe UI" panose="020B0502040204020203" pitchFamily="34" charset="0"/>
              </a:rPr>
              <a:t> </a:t>
            </a:r>
            <a:r>
              <a:rPr lang="en-US" sz="2400" i="0" dirty="0">
                <a:solidFill>
                  <a:schemeClr val="tx1"/>
                </a:solidFill>
                <a:latin typeface="Segoe UI" panose="020B0502040204020203" pitchFamily="34" charset="0"/>
                <a:cs typeface="Segoe UI" panose="020B0502040204020203" pitchFamily="34" charset="0"/>
              </a:rPr>
              <a:t>driver for </a:t>
            </a:r>
            <a:r>
              <a:rPr lang="en-US" sz="2400" i="0" dirty="0" err="1">
                <a:solidFill>
                  <a:schemeClr val="tx1"/>
                </a:solidFill>
                <a:latin typeface="Segoe UI" panose="020B0502040204020203" pitchFamily="34" charset="0"/>
                <a:cs typeface="Segoe UI" panose="020B0502040204020203" pitchFamily="34" charset="0"/>
              </a:rPr>
              <a:t>LoRa</a:t>
            </a:r>
            <a:endParaRPr lang="en-US" sz="2400" i="0" dirty="0">
              <a:solidFill>
                <a:schemeClr val="tx1"/>
              </a:solidFill>
              <a:latin typeface="Segoe UI" panose="020B0502040204020203" pitchFamily="34" charset="0"/>
              <a:cs typeface="Segoe UI" panose="020B0502040204020203" pitchFamily="34" charset="0"/>
            </a:endParaRPr>
          </a:p>
        </p:txBody>
      </p:sp>
      <p:sp>
        <p:nvSpPr>
          <p:cNvPr id="10" name="Parallélogramme 9"/>
          <p:cNvSpPr/>
          <p:nvPr/>
        </p:nvSpPr>
        <p:spPr>
          <a:xfrm>
            <a:off x="0" y="120563"/>
            <a:ext cx="2715492" cy="697995"/>
          </a:xfrm>
          <a:prstGeom prst="parallelogram">
            <a:avLst/>
          </a:prstGeom>
          <a:solidFill>
            <a:srgbClr val="BF9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i="0" dirty="0" err="1" smtClean="0">
                <a:latin typeface="Segoe UI Light" panose="020B0502040204020203" pitchFamily="34" charset="0"/>
                <a:cs typeface="Segoe UI Light" panose="020B0502040204020203" pitchFamily="34" charset="0"/>
              </a:rPr>
              <a:t>Connectivity</a:t>
            </a:r>
            <a:endParaRPr lang="fr-FR" sz="2400" i="0" dirty="0">
              <a:latin typeface="Segoe UI Light" panose="020B0502040204020203" pitchFamily="34" charset="0"/>
              <a:cs typeface="Segoe UI Light" panose="020B0502040204020203" pitchFamily="34" charset="0"/>
            </a:endParaRPr>
          </a:p>
        </p:txBody>
      </p:sp>
      <p:sp>
        <p:nvSpPr>
          <p:cNvPr id="15" name="Rectangle 14">
            <a:extLst>
              <a:ext uri="{FF2B5EF4-FFF2-40B4-BE49-F238E27FC236}">
                <a16:creationId xmlns:a16="http://schemas.microsoft.com/office/drawing/2014/main" id="{12D0F22F-8A4A-4640-AFA7-ED0E4470B036}"/>
              </a:ext>
            </a:extLst>
          </p:cNvPr>
          <p:cNvSpPr/>
          <p:nvPr/>
        </p:nvSpPr>
        <p:spPr>
          <a:xfrm>
            <a:off x="1854199" y="3915675"/>
            <a:ext cx="10606391" cy="1902059"/>
          </a:xfrm>
          <a:prstGeom prst="rect">
            <a:avLst/>
          </a:prstGeom>
        </p:spPr>
        <p:txBody>
          <a:bodyPr wrap="square" anchor="t">
            <a:spAutoFit/>
          </a:bodyPr>
          <a:lstStyle/>
          <a:p>
            <a:pPr marL="742950" lvl="2" indent="-285750" defTabSz="-13873163" eaLnBrk="0" hangingPunct="0">
              <a:spcBef>
                <a:spcPct val="30000"/>
              </a:spcBef>
              <a:buSzPct val="85000"/>
              <a:buFont typeface="Wingdings" panose="05000000000000000000" pitchFamily="2" charset="2"/>
              <a:buChar char="ü"/>
              <a:defRPr/>
            </a:pPr>
            <a:r>
              <a:rPr lang="en-US" sz="2400" i="0" dirty="0" smtClean="0">
                <a:solidFill>
                  <a:schemeClr val="tx1"/>
                </a:solidFill>
                <a:latin typeface="Segoe UI" panose="020B0502040204020203" pitchFamily="34" charset="0"/>
                <a:cs typeface="Segoe UI" panose="020B0502040204020203" pitchFamily="34" charset="0"/>
              </a:rPr>
              <a:t>Easy </a:t>
            </a:r>
            <a:r>
              <a:rPr lang="en-US" sz="2400" i="0" dirty="0">
                <a:solidFill>
                  <a:schemeClr val="tx1"/>
                </a:solidFill>
                <a:latin typeface="Segoe UI" panose="020B0502040204020203" pitchFamily="34" charset="0"/>
                <a:cs typeface="Segoe UI" panose="020B0502040204020203" pitchFamily="34" charset="0"/>
              </a:rPr>
              <a:t>to deploy architectures : wireless &amp; self powered sensors</a:t>
            </a:r>
          </a:p>
          <a:p>
            <a:pPr marL="742950" lvl="2" indent="-285750" defTabSz="-13873163" eaLnBrk="0" hangingPunct="0">
              <a:spcBef>
                <a:spcPct val="30000"/>
              </a:spcBef>
              <a:buSzPct val="85000"/>
              <a:buFont typeface="Wingdings" panose="05000000000000000000" pitchFamily="2" charset="2"/>
              <a:buChar char="ü"/>
              <a:defRPr/>
            </a:pPr>
            <a:r>
              <a:rPr lang="en-US" sz="2400" i="0" dirty="0">
                <a:solidFill>
                  <a:schemeClr val="tx1"/>
                </a:solidFill>
                <a:latin typeface="Segoe UI" panose="020B0502040204020203" pitchFamily="34" charset="0"/>
                <a:cs typeface="Segoe UI" panose="020B0502040204020203" pitchFamily="34" charset="0"/>
              </a:rPr>
              <a:t>Objects seamlessly connected to PcVue</a:t>
            </a:r>
          </a:p>
          <a:p>
            <a:pPr marL="742950" lvl="2" indent="-285750" defTabSz="-13873163" eaLnBrk="0" hangingPunct="0">
              <a:spcBef>
                <a:spcPct val="30000"/>
              </a:spcBef>
              <a:buSzPct val="85000"/>
              <a:buFont typeface="Wingdings" panose="05000000000000000000" pitchFamily="2" charset="2"/>
              <a:buChar char="ü"/>
              <a:defRPr/>
            </a:pPr>
            <a:r>
              <a:rPr lang="en-US" sz="2400" i="0" dirty="0">
                <a:solidFill>
                  <a:schemeClr val="tx1"/>
                </a:solidFill>
                <a:latin typeface="Segoe UI" panose="020B0502040204020203" pitchFamily="34" charset="0"/>
                <a:cs typeface="Segoe UI" panose="020B0502040204020203" pitchFamily="34" charset="0"/>
              </a:rPr>
              <a:t>Support for hybrid solutions with legacy devices and new objects</a:t>
            </a:r>
          </a:p>
          <a:p>
            <a:pPr marL="742950" lvl="2" indent="-285750" defTabSz="-13873163" eaLnBrk="0" hangingPunct="0">
              <a:spcBef>
                <a:spcPct val="30000"/>
              </a:spcBef>
              <a:buSzPct val="85000"/>
              <a:buFont typeface="Wingdings" panose="05000000000000000000" pitchFamily="2" charset="2"/>
              <a:buChar char="ü"/>
              <a:defRPr/>
            </a:pPr>
            <a:r>
              <a:rPr lang="en-US" sz="2400" i="0" dirty="0">
                <a:solidFill>
                  <a:schemeClr val="tx1"/>
                </a:solidFill>
                <a:latin typeface="Segoe UI" panose="020B0502040204020203" pitchFamily="34" charset="0"/>
                <a:cs typeface="Segoe UI" panose="020B0502040204020203" pitchFamily="34" charset="0"/>
              </a:rPr>
              <a:t>Take advantage of the PcVue data treatment for your </a:t>
            </a:r>
            <a:r>
              <a:rPr lang="en-US" sz="2400" i="0" dirty="0" err="1">
                <a:solidFill>
                  <a:schemeClr val="tx1"/>
                </a:solidFill>
                <a:latin typeface="Segoe UI" panose="020B0502040204020203" pitchFamily="34" charset="0"/>
                <a:cs typeface="Segoe UI" panose="020B0502040204020203" pitchFamily="34" charset="0"/>
              </a:rPr>
              <a:t>IoT</a:t>
            </a:r>
            <a:endParaRPr lang="en-US" sz="2400" i="0" dirty="0">
              <a:solidFill>
                <a:schemeClr val="tx1"/>
              </a:solidFill>
              <a:latin typeface="Segoe UI" panose="020B0502040204020203" pitchFamily="34" charset="0"/>
              <a:cs typeface="Segoe UI" panose="020B0502040204020203" pitchFamily="34" charset="0"/>
            </a:endParaRPr>
          </a:p>
        </p:txBody>
      </p:sp>
      <p:pic>
        <p:nvPicPr>
          <p:cNvPr id="6" name="Image 5"/>
          <p:cNvPicPr>
            <a:picLocks noChangeAspect="1"/>
          </p:cNvPicPr>
          <p:nvPr/>
        </p:nvPicPr>
        <p:blipFill rotWithShape="1">
          <a:blip r:embed="rId3">
            <a:clrChange>
              <a:clrFrom>
                <a:srgbClr val="FFFFFF"/>
              </a:clrFrom>
              <a:clrTo>
                <a:srgbClr val="FFFFFF">
                  <a:alpha val="0"/>
                </a:srgbClr>
              </a:clrTo>
            </a:clrChange>
          </a:blip>
          <a:srcRect b="2831"/>
          <a:stretch/>
        </p:blipFill>
        <p:spPr>
          <a:xfrm>
            <a:off x="7760583" y="1983242"/>
            <a:ext cx="3292125" cy="1236613"/>
          </a:xfrm>
          <a:prstGeom prst="rect">
            <a:avLst/>
          </a:prstGeom>
        </p:spPr>
      </p:pic>
      <p:pic>
        <p:nvPicPr>
          <p:cNvPr id="14" name="Image 13"/>
          <p:cNvPicPr>
            <a:picLocks noChangeAspect="1"/>
          </p:cNvPicPr>
          <p:nvPr/>
        </p:nvPicPr>
        <p:blipFill>
          <a:blip r:embed="rId4">
            <a:clrChange>
              <a:clrFrom>
                <a:srgbClr val="FFFFFF"/>
              </a:clrFrom>
              <a:clrTo>
                <a:srgbClr val="FFFFFF">
                  <a:alpha val="0"/>
                </a:srgbClr>
              </a:clrTo>
            </a:clrChange>
          </a:blip>
          <a:stretch>
            <a:fillRect/>
          </a:stretch>
        </p:blipFill>
        <p:spPr>
          <a:xfrm>
            <a:off x="304800" y="3915675"/>
            <a:ext cx="1942426" cy="1831430"/>
          </a:xfrm>
          <a:prstGeom prst="rect">
            <a:avLst/>
          </a:prstGeom>
        </p:spPr>
      </p:pic>
    </p:spTree>
    <p:extLst>
      <p:ext uri="{BB962C8B-B14F-4D97-AF65-F5344CB8AC3E}">
        <p14:creationId xmlns:p14="http://schemas.microsoft.com/office/powerpoint/2010/main" val="285689120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normAutofit/>
          </a:bodyPr>
          <a:lstStyle/>
          <a:p>
            <a:r>
              <a:rPr lang="en-US" dirty="0" smtClean="0">
                <a:solidFill>
                  <a:schemeClr val="bg1"/>
                </a:solidFill>
                <a:latin typeface="Segoe UI Light" panose="020B0502040204020203" pitchFamily="34" charset="0"/>
                <a:cs typeface="Segoe UI Light" panose="020B0502040204020203" pitchFamily="34" charset="0"/>
              </a:rPr>
              <a:t>Universal Data Connector</a:t>
            </a:r>
            <a:endParaRPr lang="en-US" dirty="0">
              <a:solidFill>
                <a:schemeClr val="bg1"/>
              </a:solidFill>
              <a:latin typeface="Segoe UI Light" panose="020B0502040204020203" pitchFamily="34" charset="0"/>
              <a:cs typeface="Segoe UI Light" panose="020B0502040204020203" pitchFamily="34" charset="0"/>
            </a:endParaRPr>
          </a:p>
        </p:txBody>
      </p:sp>
      <p:sp>
        <p:nvSpPr>
          <p:cNvPr id="11" name="AutoShape 12" descr="data:image/jpeg;base64,/9j/4AAQSkZJRgABAQAAAQABAAD/2wCEAAkGBxIREhQUEhQVFRUVFhcVFhcXFRQUFBcVGBUXFhcVFhcYHCggGBolHBcUIjEhJSkrLi4uFx8zODMsNygtLisBCgoKDg0OGhAQGiwkICQsLCwsLCwsLCwsLCwsLCwsLCwsLCwsLCwsLCwsLCwsLCwsLCwsLCwsLCwsLCwsLCwsLP/AABEIAOEA4QMBEQACEQEDEQH/xAAcAAABBQEBAQAAAAAAAAAAAAAAAwQFBgcCAQj/xABFEAABAwEEBwUFBgMHAwUAAAABAAIDEQQhMUEFBhJRYXGRIoGhscEHEzJS0SNCYnKC8EOSwhQkM3Oi4fFTstMVFzSjs//EABsBAAIDAQEBAAAAAAAAAAAAAAAEAQIDBQYH/8QAOREAAgECBAMGBQIFBAMBAAAAAAECAxEEEiExBUFRMmFxobHREyKBkfDB4RQjQlLxFTM0QyRiggb/2gAMAwEAAhEDEQA/ANxQAIAEACABAAgAQAIAEACABAAgAQAIAEACABAAgAQAIAEACABAAgAQAIAEACABAAgAQAIAEACABAAgAQAIAEARdv1issFfeTMBGIB23fytqQqOpFbsZp4StU7MX6epAWv2jWZtzGSPPJrQepr4LN4iPIdhwes9ZNIjJvaTIfgswH5nk/0hUeIfJDEeDw/qn5fuxnJ7RLZlHAO5xP8A+ir/ABE+42XCMP1l5ewl/wC4tt+SD+V3/kUfxE+4t/pGH6y/PoLw+0u0D44Y3fl22+rlKxMuaKS4NSfZk/rb9iTsntOhP+LC9n5XNf57KusSuaFp8FqLsST8dPcsOj9brFNc2ZoO59YzXcNqgPctY1YPmI1cBiKe8ftr6E2DXBaCZ6gAQAIAEACABAAgAQAIAEACABAAgAQAIAEACAE7RO2Npc9wa0YkkADvKhu25aMXJ2irspum/aDHHUQN2z8zqhnc3E+CwnXS2Orh+EzlrUdu5b/n3KTpTWK1WivvJSGbq7DKflGPel5VJS3Z16OEo0uzHX7v7kFLbom5l54YfRZuSHo0pvuG79Ln7rQP3uCrnNVhurG79IyHMDkPqozs0WHihM2uT5j4KMzL/Bj0PP7U/wCY+CjMw+DHodC1v4Hu+inMyHRidi27x0U5iro9BRs4OB9FNyjptEporWG02Y/ZSuaPlrVve01aeivGpKOzFa2DpVu3FP1++5e9B+00GjbTHT8cfqw+YPcmYYn+44uI4K1rSf0fv+eJfNH6QitDduF7Xt3g4cCMQeBTMZKWqOLVpTpSyzVmOlJmCABAAgAQAIAEACABAAgAQAIAEACAGVs0tZ4TSWeKM7nyMYejiozJFJVIR7TS+pk+uum3SWiUe82o2Oow7VWAUxbS414XlI1Z3kz1vDqEVRjKK3V/EjdG6PfKA/4WnBxFXuG9rcGjcTXkqRjfUaq1VB5d35fXqIay6LiiiDttxftADadXa33YCmNyipFJGuDqznO1tPQrKwudRRPVFy6iCi5bKCLk5QRcMoIuRlBTcjKCLlXE6bIQpuZuCFGyq1zJwJHRemZYHh8b3McMwfA5EcDcrxm07oWrYaFSOWSujUtV/aDHNRlpox2AkF0Z/N8h44ck7Trp6SPN4vhMqfzUtV05/v6+JeQapg4x6gAQAIAEACABAAgAQAIAEAJ2idsbS97g1rRUuJoAN5KhtJXZEpKKuzONadeHu2mwVYwA34SOG85sG4fFhWnwlGpiHJ5YnJxGNb0hovP9vXw2Mimmklkca7LampzJremoU4xVhjDYKnkUpq7epMnQ0j7OJmu2hQ1bQ7QDSQSN+FcknWpu7aPoHCq9ONGnTtaySJeXWtgjHu2HbpShpsNNN4N45eCq6ytoMR4dJz+Z6eZWbVaXyuLnuLnHPhuAyCXcm3dnWp0owWWK0ElW5sogi5ZRBRctlBFycoIuGUEXDKCLkZQU3KuIKblHEFNzNxCqm5m4isE5aVZMxnTuX7UvXZ9npHIS+Hdi5nFnD8PSmbVKtl0exwsfw2NX5o6S9fH3NbstpZKxr43BzXCoIwITqaaujzE4ShJxkrNCqkqCABAAgAQAIAEACAE7TO2NrnvcGtaCXE3AAYlQ2krsiUlFXZlmtesb7S8NbVrAaxsz4SSD5zk37uOK5tas5v8APuzi4nEuo7Lbkv1f6LkV+WwOdDI8fC0Gp+Y1pdvxWdOOqYrkbi2QOi7CbRNHE24vcG13DEnuAJ7l1kekg7xTXRGlWvRjLMWxxijC27OpFzieJq08yUvVVnc7mAnmpZej9dfcyqUDads4VNOVbvBcxnt4Rdlfc4VbmyiCguoknozQNotFCxh2fmd2W9Tj3VV405S2Fq+MoUdJS16LV/niWOyaij+LKTwYKf6nY9FusP1ZzKnGX/1w+/svck49T7IMWudzef6aK6oQFZcVxL2aX09zt2qVk/6ZH63+pU/Ah0KrimJ/u8kM7TqPAa7D5GHjR46UB8VR4ePJm8OMVV2op+X59iC0hqdaI72UlH4bnfyn0JWUqEltqdCjxWhU0l8r79vuV6SMtJDgQRiCKEcwsdjpK0ldbHKCriCtco4gpuZuIK1zJxO4pC01CsmYThcveo2tpsztlxJice03cfnbx3jPomaVXL4HE4hgFWV12lt7GxQyte0OaQWuAIIvBBvBCfTueUlFxdnudoIBAAgAQAIAEACAM0101i987ZYawsdRoyllab3nfGw4ZE37lz8RWzOy29X7I5GLxGZ2Wy837IgtE2AyO7RNSNpxzDTlzd5V3rCEbvUVp08z1/P8lolsoMZYAAC0tAyF1yZcdLDjinHKUPVhnuNJRB13ac0V/ExzW99SAmaUs0UxzBTzUknutPY0HWyyPlsz/dkiRgL2UxqAQ5ve0uHOhyUV4uUHbc7fC68aWJjn7L0f6P6O30MXC459ISFrLZnyuDI2lzjgB+7hxUJNuyCc404uU3ZIvugtUo4qOmpI/d9xvIfePE9E5ToJas87i+KTqfLT+Veb9h/pnWSzWW6R9XD+GztP6YN7yFs2kc6FOUtip2z2iSOqLPAB+J5LvBtAOpUJt7IvKFOnrUkkRc2tmkXG6RrBuayP1BKt8OoY/wAXg1zv9GJDWfSQ/jE/piPm1R8OoSsXg3z9R9ZfaBamH7VjHjkY3dRd4KrclujeNOlUV4Sv4O5adDa62W0ENcTE85Ppsk8H4daKVJMpOjKJLaV0PDaRSRt+Thc8cj6G5ROEZbl8Pi6tB3g/pyM909oCSym/tRnB4F3JwyKSqU3DwPTYTG08StNJdPYiFQbaPFJm0CsYyiCsjKSFLPMWlWTF5wuav7M9ZL/7NIbnXxE5OxLORxHGu9O0Kn9LPMcWwf8A2x+vuaQmzgAgAQAIAEACAKvrvpf3bBAx2y+UEvcMY4R8TuBPwjvOSWxFSyyrn6CeLq5VkW78kZowiRxeRSNgAa3KguazvzXP3d+RyO078kTmrTqiRxxJFehWtLmzfDvdk5tLYYuVLXLRjgRaIrnMIcaZEGod3G/qrUpZZdzJoz+HUvyej/QuuitIttELJW4PbUjc7Bze4gjuTZ1TMNZ9BOitZjjaSJTtRgfiN7dwoa8hQrkV6TjUsuex9F4Tj41sGpzesdJfTn9V53LloHQzLJHkXkVe/wAaAnBo/wB0xTpqCOPjMZLEz7lsvzmVDWnXV8hMNjJDcHSi5zvyfKPxY7qZzdt2RmoQpxz1HZFVhsd9Xdpx77/UreFBLfU5eJ4nOfy0tF15/sSMVjJ3N5/QJ6lh5z0ijjVq0afzVH9xw3R7c3nuZ9SnFwyfNnPfFaKegjPZWtzd/KPqsK2DlT3HcPiKdfSD16c/sN9gHAg8MPNLODGmnB3Q1nsI/KfDol50E9tB/D8Uqw0n8y8/v7kxq5rVNYyI5ayQ4Uxcwb2E5fhPgl2pQdmdaEqWJjmpvX83NMhlitMQc0tkjkHcRuIyPDEEKdGjNOVOV1o0Z3rPoI2V9W1MbvhO4/KePn1SNWnkfcerwGMWJhZ9pb+5CrIcaPFYzkgVkYyR4rIwkiQ0XayxwoaEEEHMEYELRPkKVqaaN51T04LXCHH423PHHemsLXz3py7UfNcn+j7/AKHicZhvgVGuXIm04KAgAQAIATnmaxrnuIDWgucTgGgVJPcobSV2Q2krsxzT+knTOc8125yHbObYhdFH0vPHa3rk1JuTv19ORwa9Rzd+b9OS/O8a2gbIbGMr3cXH6BVemhnLT5Rzo21uiJpeDiPJTGWUmE3EczWp0mJu3DD/AHUuTZaU3Lcc2edwbs3FpyKlSa0JUmlYaaHtP9hl2Hf/AB5ndk5RS7juafQbin6NTMrPc62FrZ45Xui12iJpIcQNptdk0vANNoDdWg6K843Vzq4Wu6cst9Hv+n2M41+1hdI82SE3D/GcMz8ldwz3m7K9XWTyo7qcKMPi1PoVqzWcNHmcydwTtGjbRHAxWLlXleWi5LkvzqSNjsb34AgDGmP6nei6tDA856d3M42I4ooJxoK768l7+niTdl0OQAXdkbs11IyjFZYI4jhUqvPUeo8bo4ZKc5dUEeSaOG5GZPQn4NtUQ9s0I3EVHLDxSzwdKTutPAa/1HEwVnaXjv5WGf8AZw0UpUcfTd3Ilg6eW1jFcQquV727hlabMKHNudcRz+q42Jwrhvqju4LHNtSi7SX5+Icas6ddYJKOq6B57Q3H5x+LzHIU5couD7j1dCvHFw6SW6/OXoaO6Sz26FzWPa9rhi0guacQaYtI3FRJKasaUak8PUU1ujMbbZXRPdG8Uc00P1HA4rnNOLsz2dOpGrBTjsxBANHisjGSBWRhJA00NVZGEkXjUTTZhmbfc+6nGlad4Dhz2VhipSpZcRDeO/fF7r2OBxPDqUbm0RSBwDheCKjkV3YTjOKlHZ6nlmmnZnauQCABAFW1+tlImQA3zu7X+Uyjn9TsN/UUtiZfKo9fQTxk/lUOvot/YzaCX3kr5T8Lbx5N8L+a56d25HITzSchFriSScSaqpTcdRBWLDuIKSyHcQUlkOW6PbaPsnCrX3HgMajiMe5aU75lY2otqasJ6Atb43yWOc1kg+B3/Uiu2XcwC3uI3FdJO524u6uVXW7QEdnkEkYIZITtXl1H43E331w4FTSpJysjTE4ucopzd7bEbo6ze8eBh6NXbo0401ex5yvWnUdr6Fos0jI3Bgb2WjLN5pQnu8+CZUG43/LC8ZJSstl6j+GMuNT++AQ2oqyN0rj+OyrFzNFE9ksqhTBxI612ZbwmZyiV3SFnomFqhCpHK7kXPCQNoYYcjuKRq5W3B7/oNUG1aSI6VgPI5ei4lakou3I9HhsRLScXZoZusIrUGn73pN4fozuU+Lu1px+3seOsr8dup4kqjwzfQYhxqEdlJeH+Uee6lGBr3181m8K+g3T47D+9rxV/cPeyDFte76LN4drkx6nxeMv6ovy9j1ttGYos/hjaxie6FmTNOBUWaLfEhLZj2zTOa07PxN7bfzNO03xAVsqknF7PQTxlPNTZu+pOlRPC2mBa2Rv5XCpHcT4rHgtZpTw094PTw/z6o8bioWeYsa7ooCABAGW686Q2rRaHA3RNbZ2fmI25COPbA/QudiJ3k+7Q4+MqXnJ9NCtkbELW5vO0eX72UvtET2gl1OYlUqh5ErFkO4lJZDuJWLondXo6vJ3DxP8AwVtRWozh181yse0G1CG32aRtzmxtL+LNt4p02wnIPkPUqizuHdcgNd9I+8tPugezEKc3kVcelB3FP4ZcymLlpY70IA1hcc/IfsrqJXaRxpOybHujRU1OJvTctEZUNdSyWNiUmx6KJaCNKyZqkezRKIyBoirYxNQZlJFc0oxOQE660IezyUJabw4UISeOheOZboMHLXK+ZHGY2eWraEEUo4VBBwr3rl1ZZ43O1hvldix6pWmK0Whsc0UZa7skbOO12RfkQ4tXGxtWdPI4vS9n9tDqU4qSl4Fp0p7P473RbFBfsuGyf5m49AqvHxhByqLRa6exCp3dkVa26pluMbxxadsetFajxPCVtI1Ffo9H52CVGcd0Qs2hiPhcDwNxTxmR9osbm/G27lUdVDSe5eFScOy2vBiNn0bHI6hq2oOG/kVm6MWO0uJ1476+P7CFsY+zu2Q/aqMacB9UrUpZLHRjxSdWLSVvM0r2RaTpEwE/4cjoz+V9HDuBd/pXGnP+H4hCfKVk/rp7MRrRzQaNfXqTlAgDxzqCpwCAML0nOZWsOc8skx/W8keDvBcabvbvdzztWWa3e2znSL+2AMGgD1+iie5Wo9bHkSgqh3ErFkPIlJYdxFWLIsmrg7LzxHkfqmKOzHcNsyh+0XtW9rThsRN7i4n1KYhuXpf8r/5KdPNtyOkP8Rz3dZHH1C6GGerRfE63J6zvpD3eZXXpdo49bsj/AEXImpGVBllsciTmh6LJaGZLSibJnssyiMQbIq1yJmCMpMrmlJE5BCVdkBI6hHMLHEaxZXDr5kMtMuq0HMHz/YXClod6juO9W7RsWiJ3EHp2vQLl8QX8hvo0/M6dDt26n0BKLjyK5lVXhJdzLx3RCleLZ0BtarFHJ8bGu4kX9cVrRxleh/tTa7r6fbYiVOMt0Q1r1Xjd8DnMO49pvjf4rsUP/wBLXhpVipeGj9vIwlhIvZ2K7bNWJYjtNYHcWY/y49KrvYbjmEr6N5X/AO2nnt6C08POPeUnWUdscv35J/EapM1wu7LF7LpTW0typG4c+2D6dF5vjEdIPx/QcN7scu2xjvmaD1C9Rh6nxaUZ9Un9zjzWWTQstipG6zTmOyWl4xbDIRz2DTxos6rtBvuMq8stOT7mYzMPt4WZMjaO8An6LlPtJHBl20uiELS+sjudOlyq9zOT+ZisRQSh3EVJZDuMqxZDuNyksiyatP7LxxB6g/RM0dmOYZ6MpPtLZsWyN+RjYa8WvcD4U6piO5eLtio96ZRtmjG/hc5p6pqjK0xiqrtolbNNWOn7xXZoy1ORXhoPrFPQp9ao56eWRYbHallKI9CdySjtSwcDZSPX2pCpg5Eda7UtowMpzsV63WipW2yEZyzMippEjiJ6WHMNDUj7XLUFcqaOxS3Hehh9pH+/ulcvHf8AHn4HRodtH0TJcDyPkuVVeWnJvkn6GkdWiGK8YzoHhWbJOSs2SIvVogQGsWrcFsHbGy8YSNucOeThwPguphMfWoaRd49Ht9On0K2V7kLqhqzLYpJi9zHNcGtYW1qaEkktI7OV1SncbjYYiEVFNNXuQazq8+tnZw2h0caeFF6bhEs2EhfldfZs5mIVqjJJdIxIDXx1NH2n/Lp1IHqscR/tS8BfFu1GXgZIXVtbuAH/AGt+q5l/nOHf+axpIe278zvMrN7mb3YvE5SSh3E5WLIdxuUlkOY3KxYndW56SFvzN8Rf5VW1F62GcNL5rDD2oWDbgjlH8Nxa78r6Cv8AMGj9SZTszTEPK41P7X5GaBo2ntOEgEg5m51OTgei2d7poeq8pIRieWkg5LpUKolXp3V0SMMq6lOocmrSH9ntZCYumYJyiP49JKMpqq56/SSMoOuMLRbCVN0jJylIYTTLCpUsbUqV2Rk81Vy6tS7OvSpWVhq41u3pSctB2nHUs2ptj97bIWD5qn8ox8Fzca/5VurS87+iHKXav0NztjqMPG7quFxCeTDy79Pub0leSIsryrHTkrNknJWbJEnq8QG0hNQBnxpkT6JqjTzu1yrdhF/G4/vAi4rVwcdyLlp1XP2P6nei9jwN/wDi/VnOxXbJddgXIHXxldH2n/Lr0IPoscR/tS8BfFq9GXgY6x396dxH9LVyl22cJP8AmMbzmj3fmPnVVe5nLdisTlJKHcblJZDqNyksOGPViw9sVp2HtcPumvdmOlVaLs7l4SytMuNqgZPE5jr2SNp3EXEccCndzpNKcbcmYxpPRskT3QuH2sTiWfjaR2mj8zQHDkRiVtCQYWWaDoy3j6cmRkhDwCO4puMbaoL20Z5HMRcU1TrNbmNSipaoeR2hOQrCE6AsJ1sqpg6IGdDqgqIjJaFlKsbQoDG0WiqQq1rnSo4fKNHyJWUxyMBeyR/ePcsW7myVjVfZLoUgPtTx8X2cXIHtu69n9Llz8XK8lHp+fniaw2LxpCS8N3Xn9/vFeW4tWvJU1y1fj/j1HKEdLjIrisYPCs2ScFZskSerxAQOPIOPhs/1J2hopPu9dCkhB/75q0Hy5Ay06rj7Dm530XsuCK2FXi/U52J7ZLrri5G6yQGSyWhgxdDIBz2DTxos6qvBruMq0c1OSXRmExSfbNPzAeLKLjp/Nc84n89zy33SHjQ+FPRRLcifaCNyAQ6jepJQ5jepLDhj1YsLsegks+rWkaj3TjeL28RmO7H/AITNGf8ASx3D1L/KxLXDV7+1sD47p4x2ThtDHYJyvvByPNMJ2NakHdTh2l+WMttdmcXOo0tlBO3HShc7MtGTt7c8RuTdKtZWN4SjXV1o1uiLM2RW3xET8Jo8EqFUsDpX3OxaFdVmUeHR4bSoddgsMhJ0xKzlVbNo0UhMuWTZqoi0FnrecPNVuWLVqhq0+3S7Iq2JhHvX7h8jfxnwx4HGtVVNd5ZK5tzGMhja1gDWMAa1owAAoAFxMTiFSg6kv8s3hG7siOe6pqc15GpNzk5S3Y+lZWOCsmSclZsscuVAEHlaRAQJx7h6nyanI6Un3v0KPcQepiBcdX2Us7ONT1cT5L3PCoZcJDvu/u2zmV3eoyRXRMTwitxQB876SgMMzmZxPcz+R5A8AFw5LLK3Q8xUjkm10foKaXb8Lhnd6j1RPqFVbMaRvVTMcxvUlkOI3qSw4Y9STcWbIpJF4py0gg0INQcwVKdiydtUXLQ2lmztobnjEb/xDh5JynUzLvOjSqqa7xrrHq1FaxU9iUYPAx3B4+8PELS9iZ07vNF2fUzzTmgZYj/eYyRlPHeeG0cHfqAPFaqp1NI4tx0rK3etv2IT/wBEc6vuXtkplQscOYN3itExyMozV4u43k0VO3GJ/cNryqi5aw3dA8GhaQdxBHmpuFjptlccblFwHNnsl4ABc43AAVJPBoxUNkl81b9nc8xD7TWGPHZu984bqYM77+CWqYmMdI6sso3NSsNjis0YjiaGRtwA8ycSTvN5XNrVlFOc2axjyQ0tM20eGQXlsZinXnfktl+cx2nDKhEpJs0OVmyTkrNknDyoQCDytoogb1u51PXDwATc9LR6L1KiT1KXQC/WWLYY1vytA6Ci+i0afw6cYLkkvsciTu2xVaFQQBjXtP0aYra54HZma143bQGw4f6Qf1LlYuFql+pwsfTy1b9SBYPeQ0zb5jDwuWO8RbtRIwFZmIsx6kkcMepLXF2SKSRZsikm4o2RBNxWK0FpBaSCLwRiFKdiU2ndFo0VrM11Gzdl3zfdPP5T4ckzCunpIdp4lPSRLWzSMcbaucDUXAUJcOAzHHBMJX2G4rNoim22aMuL2xsiGeyA2vFxwJW0Y2GqVGNO7W7Ids01qkENlaXOOYuoMzX7reJRKSirs1LXZPZW2g97aHbVLwxgABzAc4mvOg5JR4voi+QlrH7NrCz4/ey/nk2R/wDWGrN4qb20JyosmjtFQWcUhiZHvLWgE83YnvWMpyluyyQvNOG447kliMZTo9p69Fv+xpGm5EfPMXY9F57E4qdd3ltyQ1CCjsIlKNlzwqjZJyVm2SclUZIk8q0UA3nOW+76npVNUY3lqVYk8rS+Z3IHOhrP7yZgyBqe6/6dV0+GUPi4iK5J3+2pjWllgy7L3BzAQAIAqXtJ0V76y7YFXQna47Bud07Lv0pbFQzQv0EsdSz079DJbG4xv2Tnd35Fc2OjscWOjsI6Qg2XXYG8eoVZKzKzjZjYFVKCjJEE3FmyKSbirZFJNxQSKSbnQkQFzuDak+HDN2XIbz4DwTVHDuWstEN4fCzra7Lr7DuWRkLak08XOPr5LoRioqyO5TpxpxyxQ20bo6fSL6N7EIPacfhHD8buGA4JLG8QpYSPzavklv8AsjenTlPY1TQFgs9jj93C0j5nGhe873HPlgMlxJcYp1HeSf59Tf8Ah2iTNsbx6KHxSh3/AGJ+DITdbhkOqwnxaP8ATF/XT3LKg+bEJLU4505JGrxCtU0vZd3vuaRpRQhVINmp5VVbA8JVGyTxUbJOSqNknDioSAReVrFEDcmpr3D1Pp3FNJZY26+hAmb1eEbuxDLHqxZqBz/0jzPp0Xq+C4fKpVPov1/T7CGJnsieXeFQQAIA5ljDgWuFQQQQcCDcQhq5DV1ZmIazaFMEz4vlNWH5mG9p/eYK5NWnllY4Fejkk4jEUlZQ4jwO9U7SM+0iKkYQSDiFk0YNWOFBB0HIA7bIgm5176mKsk27Ike2Gxuk7T6tZkMHP57m+a6NHDKOstzp4TA5vnqbdBzb9IshGy0AkC5ouDRx3ck2dhJJWQ81f1UktRE1q2mxm9rcHPH9DPE+K4PEuNQo3p0dZc3yXu/Jc+gzSw7lrLY0OzwtjaGMaGtaKAAUAHALyM6kpycpO7fMeSSVkKKtyQRcAUXAKqLgeVUNknlVRsDxVbJOSVRsk5cVG4CTnLRIBvI7Id/AfVMU4rtPYqxNxV9W7kCkMRJAF5JAHM5J6hRbaS3ZnKXMutkgEbGsGQ6nM9ar3NCkqNNQXI5k5Zm2LLUqCABAAgCsa96E9/F7xgrJECbsXMxc3iRiO8ZpfEU8yut0KYujnjmW6MolYWnbb+obxvXOatqcdq2qPLVZxIKtxyO/gUNXIlG+qIpzaYrIxsc0QQcuNBUqYwcnZBYktEaO2qSSC7Fjf6iurRoKmu87GCwat8Sf0HWlbW/abFECXvwoKu4Bo33HlRaznGEXKTslu2dazeiLHqxqc2Kktpo+TEMxaw7z8zvAccV47ifHZVr08PpHm+b9l5vu2HqOGy6y3LhVeeuNBVTcgKqbgFUXAKqLgFVFyTxRcDyqq2B5VVbJOSVG4CbnK6QDeSTIY+XNbwhzexAmbv34rVu5B0xmZTVKnbVmcmTmrtjqTIcBc3nmfTqvR8Iwt38aXLRfq/0+4piJ/wBKLAu+KAgAQAIAEACAM0121f8AcP8Aexj7J5vAwY85cGnLpuSNelld1scvFUMjzLZlQczYNR8JxG7iOCVtYRtY4tNmDxUY5HeoauRKKZGSRFpoQs2jFqwytZvA70/g4qzl9DWhFOcU+qJ/QVsMgEZveKBv4hgBzCbnOMIuUnZLV+B6dK+iNA0VoqOHtUBkIoX0vpjsjcPNfO+J8Vq4ydtoLZfq+r9OR06VFQXeSVVzLmx7VTcAqpuQe1U3AKouB5VRcAqi5J5VVuB4SouByXISATc5aJAN3SVw6/Tet1BLf7EHOGCtqyDtjMynKVK2rM3Ic2GyGV4aMMXHcPqujhcNKvUyr6vovzYynNRVy3RRhrQ1ooAKBevhCMIqMdkc9tt3Z2rEAgAQAIAEACAErTA2RrmPAc1woQcwoaTVmRJKSszLdZNAPsj83RuPYd/S78Q8cd4HPq0nB9xya9B033FfdEW3tvGbfVv0WNrC1rbHL2NeN/mD6IsmRZMhNKWQtv3eS2w08ryvmZ2cWeaGtohmilN4Y4E76YGnGhK3xdF16E6a3aaPR4TEKaU/ua/Z7Q17Q5pDmuFQRgQvmlSlKnJwmrNbo7qaauhYOWTiSdbSiwHtUAFUXAKouAVRcDzaQB4XIsBwXK6iBw5yuokCBq4VOBy5ZO+iZlT+Gk1z5kXuABOCIQcnoQ3YUaynNO06SiZuVxWzwOkcGtF/gBvPBOUKE608kEUlJRV2Wqw2NsTdkd5zJXq8Nho0IZY/V9RCc3N3Y5TBQEACABAAgAQAIAEAI2uyslYWSNDmuuIP7uPFQ0mrMrKKkrMzbWPVt9lJc2r4ibnZt4P3c8DwwSNSk4eBzK1B09VsV2Wzg3i47x671i0LONxjarPJn2gN30VGmZyiyEtdmLbwLsxu/wBk5Qr3+WW5ehWlRldfVExqtrGbMdl9XQuN4xLD8zfUeuKXFeFRxcc8NJrz7n+j/Q9JhMWmrrb0NIgna9oc0hzSKgi8EbwvDVKUoScZKzW6OqmmroVDlnlJOttRlJPdtRlANtGUDwvU5QPC5TlIEzMK0F53C89AtYUJy2QN2PDXg3neeg9StlQjDty+i1ZXN0ORU3Zjpz5IdFp2WoXOhHTHPzyPp0TNOj8uWRRy6ClUxGKWxW4tY7G+U0bhm44D6ngnMNhJ15WjtzfT86Gc6iitSz2KxtibRvecyeK9Ph8NChHLH6vqJTm5O7HC3KAgAQAIAEACABAAgAQAIA8e0EEEAg3EG8EbigCmae1NxfZuZjJ/7CcOR65JWpQ5xEauF5w+xTZYnNJa4FrhcQQQRzBSzVhJqzsxNzAcRVQRYgNK6GLaviFRmzdxbw4JqnW5SCEpUpZofYNXdYJLMaXujJq5m78Tdx8D4pXiHDKeMV9prZ/o+708ju4PGqS0+qNI0dbGTsD4nBzc6Yg7nDIrxtfA1qMss1qdaNSMldDmh3FLujLoWzIL9x6Kvw5dPIm4X7j0R8OXTyC4UO4qyoy6BmRw2GpIIqcRUmmybsK0uPmE3CElDSKv3lGxYRmlK0G4Cg8EOnUl2pEZkAjAV40IoHJnjjeOnqPXqt7aFQN9AN481ZRbdkRclrBoUuvkuHy/ePPd+8F2MLwuUvmq6Lpz/b18BeddLSJOxRhoAaAAMgu7CEYLLFWQq227s7ViAQAIAEACABAAgAQAIAEACABAAgBjpTRENoFJG1OThc8cj6YKkoRluZzpRnuimaU1MmjqYT71u65rx3YHu6JaVBrbUSnhZLs6lclicw7LgWuGIcCD0KwatuLNNaMi7fohsh2mHYfvGB5j181rCq46FbNPNF2ZFi32qxv2gNk4bQ+Fw3HI8itKkKdeOWSv6obhxGpDdFu0Fr1DLRs/2L95/wAM/q+733cVwsRwycNYarz/AH+n2Onh+J06mk9H5Fsa8EAg1BwIvB5LmuNjo3ue7SMoHm0jKBw/IjEeIzH74KbAe7SmwAxpcaAEncBUq8abk7RV2Q2luSNm0I917+wOrvoF0qHCqktZ/KvMxlXS21JqyWFkXwi/eb3dfouzQwtKj2Fr15i0qkpbjlMlAQAIAEACABAAgAQAIAEACABAAgAQAIAEACAELXY45RSRjXj8QBpy3KHFPcrKKlo0QFs1LgdfG58Z3V229HX+Kxlh4vYXlhIPbQhrVqPMK7L43jjVpPdQjxWbw8lszGWElyaK/bfZzK7+BTix8dOhPopSqrlcweEn0OdHaj6SgP2D5Ix8pMTmd7S+ngs6mHjV7cPM2pRxNLsP0sXTQ+gbXT+8yQ8Nhjtrvq6nRKy4RF7O3n7HUpYir/2JfQkDoF3zj+X/AHWf+jy/v8v3N/4hdDpmgN8nRtPVWjwdf1T8v3IeI7h1DoaJuILuZ9BRNU+GUI7pvx/axR15MfRRNaKNAA4CidhCMFaKt4GTbe52rkAgAQAIAEACABAAgAQAIAEACABAAgAQAIAEACABAAgAQAIAEACABAAgAQAIAEACABAAgAQAIAEACABAAgAQAIAEACABAAgAQAIAEACABAAgAQAIAEACABAAgAQAIAEACABAAgAQAIAEACABAAgD/9k="/>
          <p:cNvSpPr>
            <a:spLocks noChangeAspect="1" noChangeArrowheads="1"/>
          </p:cNvSpPr>
          <p:nvPr/>
        </p:nvSpPr>
        <p:spPr bwMode="auto">
          <a:xfrm>
            <a:off x="0"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latin typeface="Segoe UI" panose="020B0502040204020203" pitchFamily="34" charset="0"/>
              <a:cs typeface="Segoe UI" panose="020B0502040204020203" pitchFamily="34" charset="0"/>
            </a:endParaRPr>
          </a:p>
        </p:txBody>
      </p:sp>
      <p:sp>
        <p:nvSpPr>
          <p:cNvPr id="12" name="AutoShape 14" descr="data:image/jpeg;base64,/9j/4AAQSkZJRgABAQAAAQABAAD/2wCEAAkGBxIREhQUEhQVFRUVFhcVFhcXFRQUFBcVGBUXFhcVFhcYHCggGBolHBcUIjEhJSkrLi4uFx8zODMsNygtLisBCgoKDg0OGhAQGiwkICQsLCwsLCwsLCwsLCwsLCwsLCwsLCwsLCwsLCwsLCwsLCwsLCwsLCwsLCwsLCwsLCwsLP/AABEIAOEA4QMBEQACEQEDEQH/xAAcAAABBQEBAQAAAAAAAAAAAAAAAwQFBgcCAQj/xABFEAABAwEEBwUFBgMHAwUAAAABAAIDEQQhMUEFBhJRYXGRIoGhscEHEzJS0SNCYnKC8EOSwhQkM3Oi4fFTstMVFzSjs//EABsBAAIDAQEBAAAAAAAAAAAAAAAEAQIDBQYH/8QAOREAAgECBAMGBQIFBAMBAAAAAAECAxEEEiExBUFRMmFxobHREyKBkfDB4RQjQlLxFTM0QyRiggb/2gAMAwEAAhEDEQA/ANxQAIAEACABAAgAQAIAEACABAAgAQAIAEACABAAgAQAIAEACABAAgAQAIAEACABAAgAQAIAEACABAAgAQAIAEARdv1issFfeTMBGIB23fytqQqOpFbsZp4StU7MX6epAWv2jWZtzGSPPJrQepr4LN4iPIdhwes9ZNIjJvaTIfgswH5nk/0hUeIfJDEeDw/qn5fuxnJ7RLZlHAO5xP8A+ir/ABE+42XCMP1l5ewl/wC4tt+SD+V3/kUfxE+4t/pGH6y/PoLw+0u0D44Y3fl22+rlKxMuaKS4NSfZk/rb9iTsntOhP+LC9n5XNf57KusSuaFp8FqLsST8dPcsOj9brFNc2ZoO59YzXcNqgPctY1YPmI1cBiKe8ftr6E2DXBaCZ6gAQAIAEACABAAgAQAIAEACABAAgAQAIAEACAE7RO2Npc9wa0YkkADvKhu25aMXJ2irspum/aDHHUQN2z8zqhnc3E+CwnXS2Orh+EzlrUdu5b/n3KTpTWK1WivvJSGbq7DKflGPel5VJS3Z16OEo0uzHX7v7kFLbom5l54YfRZuSHo0pvuG79Ln7rQP3uCrnNVhurG79IyHMDkPqozs0WHihM2uT5j4KMzL/Bj0PP7U/wCY+CjMw+DHodC1v4Hu+inMyHRidi27x0U5iro9BRs4OB9FNyjptEporWG02Y/ZSuaPlrVve01aeivGpKOzFa2DpVu3FP1++5e9B+00GjbTHT8cfqw+YPcmYYn+44uI4K1rSf0fv+eJfNH6QitDduF7Xt3g4cCMQeBTMZKWqOLVpTpSyzVmOlJmCABAAgAQAIAEACABAAgAQAIAEACAGVs0tZ4TSWeKM7nyMYejiozJFJVIR7TS+pk+uum3SWiUe82o2Oow7VWAUxbS414XlI1Z3kz1vDqEVRjKK3V/EjdG6PfKA/4WnBxFXuG9rcGjcTXkqRjfUaq1VB5d35fXqIay6LiiiDttxftADadXa33YCmNyipFJGuDqznO1tPQrKwudRRPVFy6iCi5bKCLk5QRcMoIuRlBTcjKCLlXE6bIQpuZuCFGyq1zJwJHRemZYHh8b3McMwfA5EcDcrxm07oWrYaFSOWSujUtV/aDHNRlpox2AkF0Z/N8h44ck7Trp6SPN4vhMqfzUtV05/v6+JeQapg4x6gAQAIAEACABAAgAQAIAEAJ2idsbS97g1rRUuJoAN5KhtJXZEpKKuzONadeHu2mwVYwA34SOG85sG4fFhWnwlGpiHJ5YnJxGNb0hovP9vXw2Mimmklkca7LampzJremoU4xVhjDYKnkUpq7epMnQ0j7OJmu2hQ1bQ7QDSQSN+FcknWpu7aPoHCq9ONGnTtaySJeXWtgjHu2HbpShpsNNN4N45eCq6ytoMR4dJz+Z6eZWbVaXyuLnuLnHPhuAyCXcm3dnWp0owWWK0ElW5sogi5ZRBRctlBFycoIuGUEXDKCLkZQU3KuIKblHEFNzNxCqm5m4isE5aVZMxnTuX7UvXZ9npHIS+Hdi5nFnD8PSmbVKtl0exwsfw2NX5o6S9fH3NbstpZKxr43BzXCoIwITqaaujzE4ShJxkrNCqkqCABAAgAQAIAEACAE7TO2NrnvcGtaCXE3AAYlQ2krsiUlFXZlmtesb7S8NbVrAaxsz4SSD5zk37uOK5tas5v8APuzi4nEuo7Lbkv1f6LkV+WwOdDI8fC0Gp+Y1pdvxWdOOqYrkbi2QOi7CbRNHE24vcG13DEnuAJ7l1kekg7xTXRGlWvRjLMWxxijC27OpFzieJq08yUvVVnc7mAnmpZej9dfcyqUDads4VNOVbvBcxnt4Rdlfc4VbmyiCguoknozQNotFCxh2fmd2W9Tj3VV405S2Fq+MoUdJS16LV/niWOyaij+LKTwYKf6nY9FusP1ZzKnGX/1w+/svck49T7IMWudzef6aK6oQFZcVxL2aX09zt2qVk/6ZH63+pU/Ah0KrimJ/u8kM7TqPAa7D5GHjR46UB8VR4ePJm8OMVV2op+X59iC0hqdaI72UlH4bnfyn0JWUqEltqdCjxWhU0l8r79vuV6SMtJDgQRiCKEcwsdjpK0ldbHKCriCtco4gpuZuIK1zJxO4pC01CsmYThcveo2tpsztlxJice03cfnbx3jPomaVXL4HE4hgFWV12lt7GxQyte0OaQWuAIIvBBvBCfTueUlFxdnudoIBAAgAQAIAEACAM0101i987ZYawsdRoyllab3nfGw4ZE37lz8RWzOy29X7I5GLxGZ2Wy837IgtE2AyO7RNSNpxzDTlzd5V3rCEbvUVp08z1/P8lolsoMZYAAC0tAyF1yZcdLDjinHKUPVhnuNJRB13ac0V/ExzW99SAmaUs0UxzBTzUknutPY0HWyyPlsz/dkiRgL2UxqAQ5ve0uHOhyUV4uUHbc7fC68aWJjn7L0f6P6O30MXC459ISFrLZnyuDI2lzjgB+7hxUJNuyCc404uU3ZIvugtUo4qOmpI/d9xvIfePE9E5ToJas87i+KTqfLT+Veb9h/pnWSzWW6R9XD+GztP6YN7yFs2kc6FOUtip2z2iSOqLPAB+J5LvBtAOpUJt7IvKFOnrUkkRc2tmkXG6RrBuayP1BKt8OoY/wAXg1zv9GJDWfSQ/jE/piPm1R8OoSsXg3z9R9ZfaBamH7VjHjkY3dRd4KrclujeNOlUV4Sv4O5adDa62W0ENcTE85Ppsk8H4daKVJMpOjKJLaV0PDaRSRt+Thc8cj6G5ROEZbl8Pi6tB3g/pyM909oCSym/tRnB4F3JwyKSqU3DwPTYTG08StNJdPYiFQbaPFJm0CsYyiCsjKSFLPMWlWTF5wuav7M9ZL/7NIbnXxE5OxLORxHGu9O0Kn9LPMcWwf8A2x+vuaQmzgAgAQAIAEACAKvrvpf3bBAx2y+UEvcMY4R8TuBPwjvOSWxFSyyrn6CeLq5VkW78kZowiRxeRSNgAa3KguazvzXP3d+RyO078kTmrTqiRxxJFehWtLmzfDvdk5tLYYuVLXLRjgRaIrnMIcaZEGod3G/qrUpZZdzJoz+HUvyej/QuuitIttELJW4PbUjc7Bze4gjuTZ1TMNZ9BOitZjjaSJTtRgfiN7dwoa8hQrkV6TjUsuex9F4Tj41sGpzesdJfTn9V53LloHQzLJHkXkVe/wAaAnBo/wB0xTpqCOPjMZLEz7lsvzmVDWnXV8hMNjJDcHSi5zvyfKPxY7qZzdt2RmoQpxz1HZFVhsd9Xdpx77/UreFBLfU5eJ4nOfy0tF15/sSMVjJ3N5/QJ6lh5z0ijjVq0afzVH9xw3R7c3nuZ9SnFwyfNnPfFaKegjPZWtzd/KPqsK2DlT3HcPiKdfSD16c/sN9gHAg8MPNLODGmnB3Q1nsI/KfDol50E9tB/D8Uqw0n8y8/v7kxq5rVNYyI5ayQ4Uxcwb2E5fhPgl2pQdmdaEqWJjmpvX83NMhlitMQc0tkjkHcRuIyPDEEKdGjNOVOV1o0Z3rPoI2V9W1MbvhO4/KePn1SNWnkfcerwGMWJhZ9pb+5CrIcaPFYzkgVkYyR4rIwkiQ0XayxwoaEEEHMEYELRPkKVqaaN51T04LXCHH423PHHemsLXz3py7UfNcn+j7/AKHicZhvgVGuXIm04KAgAQAIATnmaxrnuIDWgucTgGgVJPcobSV2Q2krsxzT+knTOc8125yHbObYhdFH0vPHa3rk1JuTv19ORwa9Rzd+b9OS/O8a2gbIbGMr3cXH6BVemhnLT5Rzo21uiJpeDiPJTGWUmE3EczWp0mJu3DD/AHUuTZaU3Lcc2edwbs3FpyKlSa0JUmlYaaHtP9hl2Hf/AB5ndk5RS7juafQbin6NTMrPc62FrZ45Xui12iJpIcQNptdk0vANNoDdWg6K843Vzq4Wu6cst9Hv+n2M41+1hdI82SE3D/GcMz8ldwz3m7K9XWTyo7qcKMPi1PoVqzWcNHmcydwTtGjbRHAxWLlXleWi5LkvzqSNjsb34AgDGmP6nei6tDA856d3M42I4ooJxoK768l7+niTdl0OQAXdkbs11IyjFZYI4jhUqvPUeo8bo4ZKc5dUEeSaOG5GZPQn4NtUQ9s0I3EVHLDxSzwdKTutPAa/1HEwVnaXjv5WGf8AZw0UpUcfTd3Ilg6eW1jFcQquV727hlabMKHNudcRz+q42Jwrhvqju4LHNtSi7SX5+Icas6ddYJKOq6B57Q3H5x+LzHIU5couD7j1dCvHFw6SW6/OXoaO6Sz26FzWPa9rhi0guacQaYtI3FRJKasaUak8PUU1ujMbbZXRPdG8Uc00P1HA4rnNOLsz2dOpGrBTjsxBANHisjGSBWRhJA00NVZGEkXjUTTZhmbfc+6nGlad4Dhz2VhipSpZcRDeO/fF7r2OBxPDqUbm0RSBwDheCKjkV3YTjOKlHZ6nlmmnZnauQCABAFW1+tlImQA3zu7X+Uyjn9TsN/UUtiZfKo9fQTxk/lUOvot/YzaCX3kr5T8Lbx5N8L+a56d25HITzSchFriSScSaqpTcdRBWLDuIKSyHcQUlkOW6PbaPsnCrX3HgMajiMe5aU75lY2otqasJ6Atb43yWOc1kg+B3/Uiu2XcwC3uI3FdJO524u6uVXW7QEdnkEkYIZITtXl1H43E331w4FTSpJysjTE4ucopzd7bEbo6ze8eBh6NXbo0401ex5yvWnUdr6Fos0jI3Bgb2WjLN5pQnu8+CZUG43/LC8ZJSstl6j+GMuNT++AQ2oqyN0rj+OyrFzNFE9ksqhTBxI612ZbwmZyiV3SFnomFqhCpHK7kXPCQNoYYcjuKRq5W3B7/oNUG1aSI6VgPI5ei4lakou3I9HhsRLScXZoZusIrUGn73pN4fozuU+Lu1px+3seOsr8dup4kqjwzfQYhxqEdlJeH+Uee6lGBr3181m8K+g3T47D+9rxV/cPeyDFte76LN4drkx6nxeMv6ovy9j1ttGYos/hjaxie6FmTNOBUWaLfEhLZj2zTOa07PxN7bfzNO03xAVsqknF7PQTxlPNTZu+pOlRPC2mBa2Rv5XCpHcT4rHgtZpTw094PTw/z6o8bioWeYsa7ooCABAGW686Q2rRaHA3RNbZ2fmI25COPbA/QudiJ3k+7Q4+MqXnJ9NCtkbELW5vO0eX72UvtET2gl1OYlUqh5ErFkO4lJZDuJWLondXo6vJ3DxP8AwVtRWozh181yse0G1CG32aRtzmxtL+LNt4p02wnIPkPUqizuHdcgNd9I+8tPugezEKc3kVcelB3FP4ZcymLlpY70IA1hcc/IfsrqJXaRxpOybHujRU1OJvTctEZUNdSyWNiUmx6KJaCNKyZqkezRKIyBoirYxNQZlJFc0oxOQE660IezyUJabw4UISeOheOZboMHLXK+ZHGY2eWraEEUo4VBBwr3rl1ZZ43O1hvldix6pWmK0Whsc0UZa7skbOO12RfkQ4tXGxtWdPI4vS9n9tDqU4qSl4Fp0p7P473RbFBfsuGyf5m49AqvHxhByqLRa6exCp3dkVa26pluMbxxadsetFajxPCVtI1Ffo9H52CVGcd0Qs2hiPhcDwNxTxmR9osbm/G27lUdVDSe5eFScOy2vBiNn0bHI6hq2oOG/kVm6MWO0uJ1476+P7CFsY+zu2Q/aqMacB9UrUpZLHRjxSdWLSVvM0r2RaTpEwE/4cjoz+V9HDuBd/pXGnP+H4hCfKVk/rp7MRrRzQaNfXqTlAgDxzqCpwCAML0nOZWsOc8skx/W8keDvBcabvbvdzztWWa3e2znSL+2AMGgD1+iie5Wo9bHkSgqh3ErFkPIlJYdxFWLIsmrg7LzxHkfqmKOzHcNsyh+0XtW9rThsRN7i4n1KYhuXpf8r/5KdPNtyOkP8Rz3dZHH1C6GGerRfE63J6zvpD3eZXXpdo49bsj/AEXImpGVBllsciTmh6LJaGZLSibJnssyiMQbIq1yJmCMpMrmlJE5BCVdkBI6hHMLHEaxZXDr5kMtMuq0HMHz/YXClod6juO9W7RsWiJ3EHp2vQLl8QX8hvo0/M6dDt26n0BKLjyK5lVXhJdzLx3RCleLZ0BtarFHJ8bGu4kX9cVrRxleh/tTa7r6fbYiVOMt0Q1r1Xjd8DnMO49pvjf4rsUP/wBLXhpVipeGj9vIwlhIvZ2K7bNWJYjtNYHcWY/y49KrvYbjmEr6N5X/AO2nnt6C08POPeUnWUdscv35J/EapM1wu7LF7LpTW0typG4c+2D6dF5vjEdIPx/QcN7scu2xjvmaD1C9Rh6nxaUZ9Un9zjzWWTQstipG6zTmOyWl4xbDIRz2DTxos6rtBvuMq8stOT7mYzMPt4WZMjaO8An6LlPtJHBl20uiELS+sjudOlyq9zOT+ZisRQSh3EVJZDuMqxZDuNyksiyatP7LxxB6g/RM0dmOYZ6MpPtLZsWyN+RjYa8WvcD4U6piO5eLtio96ZRtmjG/hc5p6pqjK0xiqrtolbNNWOn7xXZoy1ORXhoPrFPQp9ao56eWRYbHallKI9CdySjtSwcDZSPX2pCpg5Eda7UtowMpzsV63WipW2yEZyzMippEjiJ6WHMNDUj7XLUFcqaOxS3Hehh9pH+/ulcvHf8AHn4HRodtH0TJcDyPkuVVeWnJvkn6GkdWiGK8YzoHhWbJOSs2SIvVogQGsWrcFsHbGy8YSNucOeThwPguphMfWoaRd49Ht9On0K2V7kLqhqzLYpJi9zHNcGtYW1qaEkktI7OV1SncbjYYiEVFNNXuQazq8+tnZw2h0caeFF6bhEs2EhfldfZs5mIVqjJJdIxIDXx1NH2n/Lp1IHqscR/tS8BfFu1GXgZIXVtbuAH/AGt+q5l/nOHf+axpIe278zvMrN7mb3YvE5SSh3E5WLIdxuUlkOY3KxYndW56SFvzN8Rf5VW1F62GcNL5rDD2oWDbgjlH8Nxa78r6Cv8AMGj9SZTszTEPK41P7X5GaBo2ntOEgEg5m51OTgei2d7poeq8pIRieWkg5LpUKolXp3V0SMMq6lOocmrSH9ntZCYumYJyiP49JKMpqq56/SSMoOuMLRbCVN0jJylIYTTLCpUsbUqV2Rk81Vy6tS7OvSpWVhq41u3pSctB2nHUs2ptj97bIWD5qn8ox8Fzca/5VurS87+iHKXav0NztjqMPG7quFxCeTDy79Pub0leSIsryrHTkrNknJWbJEnq8QG0hNQBnxpkT6JqjTzu1yrdhF/G4/vAi4rVwcdyLlp1XP2P6nei9jwN/wDi/VnOxXbJddgXIHXxldH2n/Lr0IPoscR/tS8BfFq9GXgY6x396dxH9LVyl22cJP8AmMbzmj3fmPnVVe5nLdisTlJKHcblJZDqNyksOGPViw9sVp2HtcPumvdmOlVaLs7l4SytMuNqgZPE5jr2SNp3EXEccCndzpNKcbcmYxpPRskT3QuH2sTiWfjaR2mj8zQHDkRiVtCQYWWaDoy3j6cmRkhDwCO4puMbaoL20Z5HMRcU1TrNbmNSipaoeR2hOQrCE6AsJ1sqpg6IGdDqgqIjJaFlKsbQoDG0WiqQq1rnSo4fKNHyJWUxyMBeyR/ePcsW7myVjVfZLoUgPtTx8X2cXIHtu69n9Llz8XK8lHp+fniaw2LxpCS8N3Xn9/vFeW4tWvJU1y1fj/j1HKEdLjIrisYPCs2ScFZskSerxAQOPIOPhs/1J2hopPu9dCkhB/75q0Hy5Ay06rj7Dm530XsuCK2FXi/U52J7ZLrri5G6yQGSyWhgxdDIBz2DTxos6qvBruMq0c1OSXRmExSfbNPzAeLKLjp/Nc84n89zy33SHjQ+FPRRLcifaCNyAQ6jepJQ5jepLDhj1YsLsegks+rWkaj3TjeL28RmO7H/AITNGf8ASx3D1L/KxLXDV7+1sD47p4x2ThtDHYJyvvByPNMJ2NakHdTh2l+WMttdmcXOo0tlBO3HShc7MtGTt7c8RuTdKtZWN4SjXV1o1uiLM2RW3xET8Jo8EqFUsDpX3OxaFdVmUeHR4bSoddgsMhJ0xKzlVbNo0UhMuWTZqoi0FnrecPNVuWLVqhq0+3S7Iq2JhHvX7h8jfxnwx4HGtVVNd5ZK5tzGMhja1gDWMAa1owAAoAFxMTiFSg6kv8s3hG7siOe6pqc15GpNzk5S3Y+lZWOCsmSclZsscuVAEHlaRAQJx7h6nyanI6Un3v0KPcQepiBcdX2Us7ONT1cT5L3PCoZcJDvu/u2zmV3eoyRXRMTwitxQB876SgMMzmZxPcz+R5A8AFw5LLK3Q8xUjkm10foKaXb8Lhnd6j1RPqFVbMaRvVTMcxvUlkOI3qSw4Y9STcWbIpJF4py0gg0INQcwVKdiydtUXLQ2lmztobnjEb/xDh5JynUzLvOjSqqa7xrrHq1FaxU9iUYPAx3B4+8PELS9iZ07vNF2fUzzTmgZYj/eYyRlPHeeG0cHfqAPFaqp1NI4tx0rK3etv2IT/wBEc6vuXtkplQscOYN3itExyMozV4u43k0VO3GJ/cNryqi5aw3dA8GhaQdxBHmpuFjptlccblFwHNnsl4ABc43AAVJPBoxUNkl81b9nc8xD7TWGPHZu984bqYM77+CWqYmMdI6sso3NSsNjis0YjiaGRtwA8ycSTvN5XNrVlFOc2axjyQ0tM20eGQXlsZinXnfktl+cx2nDKhEpJs0OVmyTkrNknDyoQCDytoogb1u51PXDwATc9LR6L1KiT1KXQC/WWLYY1vytA6Ci+i0afw6cYLkkvsciTu2xVaFQQBjXtP0aYra54HZma143bQGw4f6Qf1LlYuFql+pwsfTy1b9SBYPeQ0zb5jDwuWO8RbtRIwFZmIsx6kkcMepLXF2SKSRZsikm4o2RBNxWK0FpBaSCLwRiFKdiU2ndFo0VrM11Gzdl3zfdPP5T4ckzCunpIdp4lPSRLWzSMcbaucDUXAUJcOAzHHBMJX2G4rNoim22aMuL2xsiGeyA2vFxwJW0Y2GqVGNO7W7Ids01qkENlaXOOYuoMzX7reJRKSirs1LXZPZW2g97aHbVLwxgABzAc4mvOg5JR4voi+QlrH7NrCz4/ey/nk2R/wDWGrN4qb20JyosmjtFQWcUhiZHvLWgE83YnvWMpyluyyQvNOG447kliMZTo9p69Fv+xpGm5EfPMXY9F57E4qdd3ltyQ1CCjsIlKNlzwqjZJyVm2SclUZIk8q0UA3nOW+76npVNUY3lqVYk8rS+Z3IHOhrP7yZgyBqe6/6dV0+GUPi4iK5J3+2pjWllgy7L3BzAQAIAqXtJ0V76y7YFXQna47Bud07Lv0pbFQzQv0EsdSz079DJbG4xv2Tnd35Fc2OjscWOjsI6Qg2XXYG8eoVZKzKzjZjYFVKCjJEE3FmyKSbirZFJNxQSKSbnQkQFzuDak+HDN2XIbz4DwTVHDuWstEN4fCzra7Lr7DuWRkLak08XOPr5LoRioqyO5TpxpxyxQ20bo6fSL6N7EIPacfhHD8buGA4JLG8QpYSPzavklv8AsjenTlPY1TQFgs9jj93C0j5nGhe873HPlgMlxJcYp1HeSf59Tf8Ah2iTNsbx6KHxSh3/AGJ+DITdbhkOqwnxaP8ATF/XT3LKg+bEJLU4505JGrxCtU0vZd3vuaRpRQhVINmp5VVbA8JVGyTxUbJOSqNknDioSAReVrFEDcmpr3D1Pp3FNJZY26+hAmb1eEbuxDLHqxZqBz/0jzPp0Xq+C4fKpVPov1/T7CGJnsieXeFQQAIA5ljDgWuFQQQQcCDcQhq5DV1ZmIazaFMEz4vlNWH5mG9p/eYK5NWnllY4Fejkk4jEUlZQ4jwO9U7SM+0iKkYQSDiFk0YNWOFBB0HIA7bIgm5176mKsk27Ike2Gxuk7T6tZkMHP57m+a6NHDKOstzp4TA5vnqbdBzb9IshGy0AkC5ouDRx3ck2dhJJWQ81f1UktRE1q2mxm9rcHPH9DPE+K4PEuNQo3p0dZc3yXu/Jc+gzSw7lrLY0OzwtjaGMaGtaKAAUAHALyM6kpycpO7fMeSSVkKKtyQRcAUXAKqLgeVUNknlVRsDxVbJOSVRsk5cVG4CTnLRIBvI7Id/AfVMU4rtPYqxNxV9W7kCkMRJAF5JAHM5J6hRbaS3ZnKXMutkgEbGsGQ6nM9ar3NCkqNNQXI5k5Zm2LLUqCABAAgCsa96E9/F7xgrJECbsXMxc3iRiO8ZpfEU8yut0KYujnjmW6MolYWnbb+obxvXOatqcdq2qPLVZxIKtxyO/gUNXIlG+qIpzaYrIxsc0QQcuNBUqYwcnZBYktEaO2qSSC7Fjf6iurRoKmu87GCwat8Sf0HWlbW/abFECXvwoKu4Bo33HlRaznGEXKTslu2dazeiLHqxqc2Kktpo+TEMxaw7z8zvAccV47ifHZVr08PpHm+b9l5vu2HqOGy6y3LhVeeuNBVTcgKqbgFUXAKqLgFVFyTxRcDyqq2B5VVbJOSVG4CbnK6QDeSTIY+XNbwhzexAmbv34rVu5B0xmZTVKnbVmcmTmrtjqTIcBc3nmfTqvR8Iwt38aXLRfq/0+4piJ/wBKLAu+KAgAQAIAEACAM0121f8AcP8Aexj7J5vAwY85cGnLpuSNelld1scvFUMjzLZlQczYNR8JxG7iOCVtYRtY4tNmDxUY5HeoauRKKZGSRFpoQs2jFqwytZvA70/g4qzl9DWhFOcU+qJ/QVsMgEZveKBv4hgBzCbnOMIuUnZLV+B6dK+iNA0VoqOHtUBkIoX0vpjsjcPNfO+J8Vq4ydtoLZfq+r9OR06VFQXeSVVzLmx7VTcAqpuQe1U3AKouB5VRcAqi5J5VVuB4SouByXISATc5aJAN3SVw6/Tet1BLf7EHOGCtqyDtjMynKVK2rM3Ic2GyGV4aMMXHcPqujhcNKvUyr6vovzYynNRVy3RRhrQ1ooAKBevhCMIqMdkc9tt3Z2rEAgAQAIAEACAErTA2RrmPAc1woQcwoaTVmRJKSszLdZNAPsj83RuPYd/S78Q8cd4HPq0nB9xya9B033FfdEW3tvGbfVv0WNrC1rbHL2NeN/mD6IsmRZMhNKWQtv3eS2w08ryvmZ2cWeaGtohmilN4Y4E76YGnGhK3xdF16E6a3aaPR4TEKaU/ua/Z7Q17Q5pDmuFQRgQvmlSlKnJwmrNbo7qaauhYOWTiSdbSiwHtUAFUXAKouAVRcDzaQB4XIsBwXK6iBw5yuokCBq4VOBy5ZO+iZlT+Gk1z5kXuABOCIQcnoQ3YUaynNO06SiZuVxWzwOkcGtF/gBvPBOUKE608kEUlJRV2Wqw2NsTdkd5zJXq8Nho0IZY/V9RCc3N3Y5TBQEACABAAgAQAIAEAI2uyslYWSNDmuuIP7uPFQ0mrMrKKkrMzbWPVt9lJc2r4ibnZt4P3c8DwwSNSk4eBzK1B09VsV2Wzg3i47x671i0LONxjarPJn2gN30VGmZyiyEtdmLbwLsxu/wBk5Qr3+WW5ehWlRldfVExqtrGbMdl9XQuN4xLD8zfUeuKXFeFRxcc8NJrz7n+j/Q9JhMWmrrb0NIgna9oc0hzSKgi8EbwvDVKUoScZKzW6OqmmroVDlnlJOttRlJPdtRlANtGUDwvU5QPC5TlIEzMK0F53C89AtYUJy2QN2PDXg3neeg9StlQjDty+i1ZXN0ORU3Zjpz5IdFp2WoXOhHTHPzyPp0TNOj8uWRRy6ClUxGKWxW4tY7G+U0bhm44D6ngnMNhJ15WjtzfT86Gc6iitSz2KxtibRvecyeK9Ph8NChHLH6vqJTm5O7HC3KAgAQAIAEACABAAgAQAIA8e0EEEAg3EG8EbigCmae1NxfZuZjJ/7CcOR65JWpQ5xEauF5w+xTZYnNJa4FrhcQQQRzBSzVhJqzsxNzAcRVQRYgNK6GLaviFRmzdxbw4JqnW5SCEpUpZofYNXdYJLMaXujJq5m78Tdx8D4pXiHDKeMV9prZ/o+708ju4PGqS0+qNI0dbGTsD4nBzc6Yg7nDIrxtfA1qMss1qdaNSMldDmh3FLujLoWzIL9x6Kvw5dPIm4X7j0R8OXTyC4UO4qyoy6BmRw2GpIIqcRUmmybsK0uPmE3CElDSKv3lGxYRmlK0G4Cg8EOnUl2pEZkAjAV40IoHJnjjeOnqPXqt7aFQN9AN481ZRbdkRclrBoUuvkuHy/ePPd+8F2MLwuUvmq6Lpz/b18BeddLSJOxRhoAaAAMgu7CEYLLFWQq227s7ViAQAIAEACABAAgAQAIAEACABAAgBjpTRENoFJG1OThc8cj6YKkoRluZzpRnuimaU1MmjqYT71u65rx3YHu6JaVBrbUSnhZLs6lclicw7LgWuGIcCD0KwatuLNNaMi7fohsh2mHYfvGB5j181rCq46FbNPNF2ZFi32qxv2gNk4bQ+Fw3HI8itKkKdeOWSv6obhxGpDdFu0Fr1DLRs/2L95/wAM/q+733cVwsRwycNYarz/AH+n2Onh+J06mk9H5Fsa8EAg1BwIvB5LmuNjo3ue7SMoHm0jKBw/IjEeIzH74KbAe7SmwAxpcaAEncBUq8abk7RV2Q2luSNm0I917+wOrvoF0qHCqktZ/KvMxlXS21JqyWFkXwi/eb3dfouzQwtKj2Fr15i0qkpbjlMlAQAIAEACABAAgAQAIAEACABAAgAQAIAEACAELXY45RSRjXj8QBpy3KHFPcrKKlo0QFs1LgdfG58Z3V229HX+Kxlh4vYXlhIPbQhrVqPMK7L43jjVpPdQjxWbw8lszGWElyaK/bfZzK7+BTix8dOhPopSqrlcweEn0OdHaj6SgP2D5Ix8pMTmd7S+ngs6mHjV7cPM2pRxNLsP0sXTQ+gbXT+8yQ8Nhjtrvq6nRKy4RF7O3n7HUpYir/2JfQkDoF3zj+X/AHWf+jy/v8v3N/4hdDpmgN8nRtPVWjwdf1T8v3IeI7h1DoaJuILuZ9BRNU+GUI7pvx/axR15MfRRNaKNAA4CidhCMFaKt4GTbe52rkAgAQAIAEACABAAgAQAIAEACABAAgAQAIAEACABAAgAQAIAEACABAAgAQAIAEACABAAgAQAIAEACABAAgAQAIAEACABAAgAQAIAEACABAAgAQAIAEACABAAgAQAIAEACABAAgAQAIAEACABAAgD/9k="/>
          <p:cNvSpPr>
            <a:spLocks noChangeAspect="1" noChangeArrowheads="1"/>
          </p:cNvSpPr>
          <p:nvPr/>
        </p:nvSpPr>
        <p:spPr bwMode="auto">
          <a:xfrm>
            <a:off x="152400"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latin typeface="Segoe UI" panose="020B0502040204020203" pitchFamily="34" charset="0"/>
              <a:cs typeface="Segoe UI" panose="020B0502040204020203" pitchFamily="34" charset="0"/>
            </a:endParaRPr>
          </a:p>
        </p:txBody>
      </p:sp>
      <p:sp>
        <p:nvSpPr>
          <p:cNvPr id="13" name="AutoShape 16" descr="data:image/jpeg;base64,/9j/4AAQSkZJRgABAQAAAQABAAD/2wCEAAkGBxIREhQUEhQVFRUVFhcVFhcXFRQUFBcVGBUXFhcVFhcYHCggGBolHBcUIjEhJSkrLi4uFx8zODMsNygtLisBCgoKDg0OGhAQGiwkICQsLCwsLCwsLCwsLCwsLCwsLCwsLCwsLCwsLCwsLCwsLCwsLCwsLCwsLCwsLCwsLCwsLP/AABEIAOEA4QMBEQACEQEDEQH/xAAcAAABBQEBAQAAAAAAAAAAAAAAAwQFBgcCAQj/xABFEAABAwEEBwUFBgMHAwUAAAABAAIDEQQhMUEFBhJRYXGRIoGhscEHEzJS0SNCYnKC8EOSwhQkM3Oi4fFTstMVFzSjs//EABsBAAIDAQEBAAAAAAAAAAAAAAAEAQIDBQYH/8QAOREAAgECBAMGBQIFBAMBAAAAAAECAxEEEiExBUFRMmFxobHREyKBkfDB4RQjQlLxFTM0QyRiggb/2gAMAwEAAhEDEQA/ANxQAIAEACABAAgAQAIAEACABAAgAQAIAEACABAAgAQAIAEACABAAgAQAIAEACABAAgAQAIAEACABAAgAQAIAEARdv1issFfeTMBGIB23fytqQqOpFbsZp4StU7MX6epAWv2jWZtzGSPPJrQepr4LN4iPIdhwes9ZNIjJvaTIfgswH5nk/0hUeIfJDEeDw/qn5fuxnJ7RLZlHAO5xP8A+ir/ABE+42XCMP1l5ewl/wC4tt+SD+V3/kUfxE+4t/pGH6y/PoLw+0u0D44Y3fl22+rlKxMuaKS4NSfZk/rb9iTsntOhP+LC9n5XNf57KusSuaFp8FqLsST8dPcsOj9brFNc2ZoO59YzXcNqgPctY1YPmI1cBiKe8ftr6E2DXBaCZ6gAQAIAEACABAAgAQAIAEACABAAgAQAIAEACAE7RO2Npc9wa0YkkADvKhu25aMXJ2irspum/aDHHUQN2z8zqhnc3E+CwnXS2Orh+EzlrUdu5b/n3KTpTWK1WivvJSGbq7DKflGPel5VJS3Z16OEo0uzHX7v7kFLbom5l54YfRZuSHo0pvuG79Ln7rQP3uCrnNVhurG79IyHMDkPqozs0WHihM2uT5j4KMzL/Bj0PP7U/wCY+CjMw+DHodC1v4Hu+inMyHRidi27x0U5iro9BRs4OB9FNyjptEporWG02Y/ZSuaPlrVve01aeivGpKOzFa2DpVu3FP1++5e9B+00GjbTHT8cfqw+YPcmYYn+44uI4K1rSf0fv+eJfNH6QitDduF7Xt3g4cCMQeBTMZKWqOLVpTpSyzVmOlJmCABAAgAQAIAEACABAAgAQAIAEACAGVs0tZ4TSWeKM7nyMYejiozJFJVIR7TS+pk+uum3SWiUe82o2Oow7VWAUxbS414XlI1Z3kz1vDqEVRjKK3V/EjdG6PfKA/4WnBxFXuG9rcGjcTXkqRjfUaq1VB5d35fXqIay6LiiiDttxftADadXa33YCmNyipFJGuDqznO1tPQrKwudRRPVFy6iCi5bKCLk5QRcMoIuRlBTcjKCLlXE6bIQpuZuCFGyq1zJwJHRemZYHh8b3McMwfA5EcDcrxm07oWrYaFSOWSujUtV/aDHNRlpox2AkF0Z/N8h44ck7Trp6SPN4vhMqfzUtV05/v6+JeQapg4x6gAQAIAEACABAAgAQAIAEAJ2idsbS97g1rRUuJoAN5KhtJXZEpKKuzONadeHu2mwVYwA34SOG85sG4fFhWnwlGpiHJ5YnJxGNb0hovP9vXw2Mimmklkca7LampzJremoU4xVhjDYKnkUpq7epMnQ0j7OJmu2hQ1bQ7QDSQSN+FcknWpu7aPoHCq9ONGnTtaySJeXWtgjHu2HbpShpsNNN4N45eCq6ytoMR4dJz+Z6eZWbVaXyuLnuLnHPhuAyCXcm3dnWp0owWWK0ElW5sogi5ZRBRctlBFycoIuGUEXDKCLkZQU3KuIKblHEFNzNxCqm5m4isE5aVZMxnTuX7UvXZ9npHIS+Hdi5nFnD8PSmbVKtl0exwsfw2NX5o6S9fH3NbstpZKxr43BzXCoIwITqaaujzE4ShJxkrNCqkqCABAAgAQAIAEACAE7TO2NrnvcGtaCXE3AAYlQ2krsiUlFXZlmtesb7S8NbVrAaxsz4SSD5zk37uOK5tas5v8APuzi4nEuo7Lbkv1f6LkV+WwOdDI8fC0Gp+Y1pdvxWdOOqYrkbi2QOi7CbRNHE24vcG13DEnuAJ7l1kekg7xTXRGlWvRjLMWxxijC27OpFzieJq08yUvVVnc7mAnmpZej9dfcyqUDads4VNOVbvBcxnt4Rdlfc4VbmyiCguoknozQNotFCxh2fmd2W9Tj3VV405S2Fq+MoUdJS16LV/niWOyaij+LKTwYKf6nY9FusP1ZzKnGX/1w+/svck49T7IMWudzef6aK6oQFZcVxL2aX09zt2qVk/6ZH63+pU/Ah0KrimJ/u8kM7TqPAa7D5GHjR46UB8VR4ePJm8OMVV2op+X59iC0hqdaI72UlH4bnfyn0JWUqEltqdCjxWhU0l8r79vuV6SMtJDgQRiCKEcwsdjpK0ldbHKCriCtco4gpuZuIK1zJxO4pC01CsmYThcveo2tpsztlxJice03cfnbx3jPomaVXL4HE4hgFWV12lt7GxQyte0OaQWuAIIvBBvBCfTueUlFxdnudoIBAAgAQAIAEACAM0101i987ZYawsdRoyllab3nfGw4ZE37lz8RWzOy29X7I5GLxGZ2Wy837IgtE2AyO7RNSNpxzDTlzd5V3rCEbvUVp08z1/P8lolsoMZYAAC0tAyF1yZcdLDjinHKUPVhnuNJRB13ac0V/ExzW99SAmaUs0UxzBTzUknutPY0HWyyPlsz/dkiRgL2UxqAQ5ve0uHOhyUV4uUHbc7fC68aWJjn7L0f6P6O30MXC459ISFrLZnyuDI2lzjgB+7hxUJNuyCc404uU3ZIvugtUo4qOmpI/d9xvIfePE9E5ToJas87i+KTqfLT+Veb9h/pnWSzWW6R9XD+GztP6YN7yFs2kc6FOUtip2z2iSOqLPAB+J5LvBtAOpUJt7IvKFOnrUkkRc2tmkXG6RrBuayP1BKt8OoY/wAXg1zv9GJDWfSQ/jE/piPm1R8OoSsXg3z9R9ZfaBamH7VjHjkY3dRd4KrclujeNOlUV4Sv4O5adDa62W0ENcTE85Ppsk8H4daKVJMpOjKJLaV0PDaRSRt+Thc8cj6G5ROEZbl8Pi6tB3g/pyM909oCSym/tRnB4F3JwyKSqU3DwPTYTG08StNJdPYiFQbaPFJm0CsYyiCsjKSFLPMWlWTF5wuav7M9ZL/7NIbnXxE5OxLORxHGu9O0Kn9LPMcWwf8A2x+vuaQmzgAgAQAIAEACAKvrvpf3bBAx2y+UEvcMY4R8TuBPwjvOSWxFSyyrn6CeLq5VkW78kZowiRxeRSNgAa3KguazvzXP3d+RyO078kTmrTqiRxxJFehWtLmzfDvdk5tLYYuVLXLRjgRaIrnMIcaZEGod3G/qrUpZZdzJoz+HUvyej/QuuitIttELJW4PbUjc7Bze4gjuTZ1TMNZ9BOitZjjaSJTtRgfiN7dwoa8hQrkV6TjUsuex9F4Tj41sGpzesdJfTn9V53LloHQzLJHkXkVe/wAaAnBo/wB0xTpqCOPjMZLEz7lsvzmVDWnXV8hMNjJDcHSi5zvyfKPxY7qZzdt2RmoQpxz1HZFVhsd9Xdpx77/UreFBLfU5eJ4nOfy0tF15/sSMVjJ3N5/QJ6lh5z0ijjVq0afzVH9xw3R7c3nuZ9SnFwyfNnPfFaKegjPZWtzd/KPqsK2DlT3HcPiKdfSD16c/sN9gHAg8MPNLODGmnB3Q1nsI/KfDol50E9tB/D8Uqw0n8y8/v7kxq5rVNYyI5ayQ4Uxcwb2E5fhPgl2pQdmdaEqWJjmpvX83NMhlitMQc0tkjkHcRuIyPDEEKdGjNOVOV1o0Z3rPoI2V9W1MbvhO4/KePn1SNWnkfcerwGMWJhZ9pb+5CrIcaPFYzkgVkYyR4rIwkiQ0XayxwoaEEEHMEYELRPkKVqaaN51T04LXCHH423PHHemsLXz3py7UfNcn+j7/AKHicZhvgVGuXIm04KAgAQAIATnmaxrnuIDWgucTgGgVJPcobSV2Q2krsxzT+knTOc8125yHbObYhdFH0vPHa3rk1JuTv19ORwa9Rzd+b9OS/O8a2gbIbGMr3cXH6BVemhnLT5Rzo21uiJpeDiPJTGWUmE3EczWp0mJu3DD/AHUuTZaU3Lcc2edwbs3FpyKlSa0JUmlYaaHtP9hl2Hf/AB5ndk5RS7juafQbin6NTMrPc62FrZ45Xui12iJpIcQNptdk0vANNoDdWg6K843Vzq4Wu6cst9Hv+n2M41+1hdI82SE3D/GcMz8ldwz3m7K9XWTyo7qcKMPi1PoVqzWcNHmcydwTtGjbRHAxWLlXleWi5LkvzqSNjsb34AgDGmP6nei6tDA856d3M42I4ooJxoK768l7+niTdl0OQAXdkbs11IyjFZYI4jhUqvPUeo8bo4ZKc5dUEeSaOG5GZPQn4NtUQ9s0I3EVHLDxSzwdKTutPAa/1HEwVnaXjv5WGf8AZw0UpUcfTd3Ilg6eW1jFcQquV727hlabMKHNudcRz+q42Jwrhvqju4LHNtSi7SX5+Icas6ddYJKOq6B57Q3H5x+LzHIU5couD7j1dCvHFw6SW6/OXoaO6Sz26FzWPa9rhi0guacQaYtI3FRJKasaUak8PUU1ujMbbZXRPdG8Uc00P1HA4rnNOLsz2dOpGrBTjsxBANHisjGSBWRhJA00NVZGEkXjUTTZhmbfc+6nGlad4Dhz2VhipSpZcRDeO/fF7r2OBxPDqUbm0RSBwDheCKjkV3YTjOKlHZ6nlmmnZnauQCABAFW1+tlImQA3zu7X+Uyjn9TsN/UUtiZfKo9fQTxk/lUOvot/YzaCX3kr5T8Lbx5N8L+a56d25HITzSchFriSScSaqpTcdRBWLDuIKSyHcQUlkOW6PbaPsnCrX3HgMajiMe5aU75lY2otqasJ6Atb43yWOc1kg+B3/Uiu2XcwC3uI3FdJO524u6uVXW7QEdnkEkYIZITtXl1H43E331w4FTSpJysjTE4ucopzd7bEbo6ze8eBh6NXbo0401ex5yvWnUdr6Fos0jI3Bgb2WjLN5pQnu8+CZUG43/LC8ZJSstl6j+GMuNT++AQ2oqyN0rj+OyrFzNFE9ksqhTBxI612ZbwmZyiV3SFnomFqhCpHK7kXPCQNoYYcjuKRq5W3B7/oNUG1aSI6VgPI5ei4lakou3I9HhsRLScXZoZusIrUGn73pN4fozuU+Lu1px+3seOsr8dup4kqjwzfQYhxqEdlJeH+Uee6lGBr3181m8K+g3T47D+9rxV/cPeyDFte76LN4drkx6nxeMv6ovy9j1ttGYos/hjaxie6FmTNOBUWaLfEhLZj2zTOa07PxN7bfzNO03xAVsqknF7PQTxlPNTZu+pOlRPC2mBa2Rv5XCpHcT4rHgtZpTw094PTw/z6o8bioWeYsa7ooCABAGW686Q2rRaHA3RNbZ2fmI25COPbA/QudiJ3k+7Q4+MqXnJ9NCtkbELW5vO0eX72UvtET2gl1OYlUqh5ErFkO4lJZDuJWLondXo6vJ3DxP8AwVtRWozh181yse0G1CG32aRtzmxtL+LNt4p02wnIPkPUqizuHdcgNd9I+8tPugezEKc3kVcelB3FP4ZcymLlpY70IA1hcc/IfsrqJXaRxpOybHujRU1OJvTctEZUNdSyWNiUmx6KJaCNKyZqkezRKIyBoirYxNQZlJFc0oxOQE660IezyUJabw4UISeOheOZboMHLXK+ZHGY2eWraEEUo4VBBwr3rl1ZZ43O1hvldix6pWmK0Whsc0UZa7skbOO12RfkQ4tXGxtWdPI4vS9n9tDqU4qSl4Fp0p7P473RbFBfsuGyf5m49AqvHxhByqLRa6exCp3dkVa26pluMbxxadsetFajxPCVtI1Ffo9H52CVGcd0Qs2hiPhcDwNxTxmR9osbm/G27lUdVDSe5eFScOy2vBiNn0bHI6hq2oOG/kVm6MWO0uJ1476+P7CFsY+zu2Q/aqMacB9UrUpZLHRjxSdWLSVvM0r2RaTpEwE/4cjoz+V9HDuBd/pXGnP+H4hCfKVk/rp7MRrRzQaNfXqTlAgDxzqCpwCAML0nOZWsOc8skx/W8keDvBcabvbvdzztWWa3e2znSL+2AMGgD1+iie5Wo9bHkSgqh3ErFkPIlJYdxFWLIsmrg7LzxHkfqmKOzHcNsyh+0XtW9rThsRN7i4n1KYhuXpf8r/5KdPNtyOkP8Rz3dZHH1C6GGerRfE63J6zvpD3eZXXpdo49bsj/AEXImpGVBllsciTmh6LJaGZLSibJnssyiMQbIq1yJmCMpMrmlJE5BCVdkBI6hHMLHEaxZXDr5kMtMuq0HMHz/YXClod6juO9W7RsWiJ3EHp2vQLl8QX8hvo0/M6dDt26n0BKLjyK5lVXhJdzLx3RCleLZ0BtarFHJ8bGu4kX9cVrRxleh/tTa7r6fbYiVOMt0Q1r1Xjd8DnMO49pvjf4rsUP/wBLXhpVipeGj9vIwlhIvZ2K7bNWJYjtNYHcWY/y49KrvYbjmEr6N5X/AO2nnt6C08POPeUnWUdscv35J/EapM1wu7LF7LpTW0typG4c+2D6dF5vjEdIPx/QcN7scu2xjvmaD1C9Rh6nxaUZ9Un9zjzWWTQstipG6zTmOyWl4xbDIRz2DTxos6rtBvuMq8stOT7mYzMPt4WZMjaO8An6LlPtJHBl20uiELS+sjudOlyq9zOT+ZisRQSh3EVJZDuMqxZDuNyksiyatP7LxxB6g/RM0dmOYZ6MpPtLZsWyN+RjYa8WvcD4U6piO5eLtio96ZRtmjG/hc5p6pqjK0xiqrtolbNNWOn7xXZoy1ORXhoPrFPQp9ao56eWRYbHallKI9CdySjtSwcDZSPX2pCpg5Eda7UtowMpzsV63WipW2yEZyzMippEjiJ6WHMNDUj7XLUFcqaOxS3Hehh9pH+/ulcvHf8AHn4HRodtH0TJcDyPkuVVeWnJvkn6GkdWiGK8YzoHhWbJOSs2SIvVogQGsWrcFsHbGy8YSNucOeThwPguphMfWoaRd49Ht9On0K2V7kLqhqzLYpJi9zHNcGtYW1qaEkktI7OV1SncbjYYiEVFNNXuQazq8+tnZw2h0caeFF6bhEs2EhfldfZs5mIVqjJJdIxIDXx1NH2n/Lp1IHqscR/tS8BfFu1GXgZIXVtbuAH/AGt+q5l/nOHf+axpIe278zvMrN7mb3YvE5SSh3E5WLIdxuUlkOY3KxYndW56SFvzN8Rf5VW1F62GcNL5rDD2oWDbgjlH8Nxa78r6Cv8AMGj9SZTszTEPK41P7X5GaBo2ntOEgEg5m51OTgei2d7poeq8pIRieWkg5LpUKolXp3V0SMMq6lOocmrSH9ntZCYumYJyiP49JKMpqq56/SSMoOuMLRbCVN0jJylIYTTLCpUsbUqV2Rk81Vy6tS7OvSpWVhq41u3pSctB2nHUs2ptj97bIWD5qn8ox8Fzca/5VurS87+iHKXav0NztjqMPG7quFxCeTDy79Pub0leSIsryrHTkrNknJWbJEnq8QG0hNQBnxpkT6JqjTzu1yrdhF/G4/vAi4rVwcdyLlp1XP2P6nei9jwN/wDi/VnOxXbJddgXIHXxldH2n/Lr0IPoscR/tS8BfFq9GXgY6x396dxH9LVyl22cJP8AmMbzmj3fmPnVVe5nLdisTlJKHcblJZDqNyksOGPViw9sVp2HtcPumvdmOlVaLs7l4SytMuNqgZPE5jr2SNp3EXEccCndzpNKcbcmYxpPRskT3QuH2sTiWfjaR2mj8zQHDkRiVtCQYWWaDoy3j6cmRkhDwCO4puMbaoL20Z5HMRcU1TrNbmNSipaoeR2hOQrCE6AsJ1sqpg6IGdDqgqIjJaFlKsbQoDG0WiqQq1rnSo4fKNHyJWUxyMBeyR/ePcsW7myVjVfZLoUgPtTx8X2cXIHtu69n9Llz8XK8lHp+fniaw2LxpCS8N3Xn9/vFeW4tWvJU1y1fj/j1HKEdLjIrisYPCs2ScFZskSerxAQOPIOPhs/1J2hopPu9dCkhB/75q0Hy5Ay06rj7Dm530XsuCK2FXi/U52J7ZLrri5G6yQGSyWhgxdDIBz2DTxos6qvBruMq0c1OSXRmExSfbNPzAeLKLjp/Nc84n89zy33SHjQ+FPRRLcifaCNyAQ6jepJQ5jepLDhj1YsLsegks+rWkaj3TjeL28RmO7H/AITNGf8ASx3D1L/KxLXDV7+1sD47p4x2ThtDHYJyvvByPNMJ2NakHdTh2l+WMttdmcXOo0tlBO3HShc7MtGTt7c8RuTdKtZWN4SjXV1o1uiLM2RW3xET8Jo8EqFUsDpX3OxaFdVmUeHR4bSoddgsMhJ0xKzlVbNo0UhMuWTZqoi0FnrecPNVuWLVqhq0+3S7Iq2JhHvX7h8jfxnwx4HGtVVNd5ZK5tzGMhja1gDWMAa1owAAoAFxMTiFSg6kv8s3hG7siOe6pqc15GpNzk5S3Y+lZWOCsmSclZsscuVAEHlaRAQJx7h6nyanI6Un3v0KPcQepiBcdX2Us7ONT1cT5L3PCoZcJDvu/u2zmV3eoyRXRMTwitxQB876SgMMzmZxPcz+R5A8AFw5LLK3Q8xUjkm10foKaXb8Lhnd6j1RPqFVbMaRvVTMcxvUlkOI3qSw4Y9STcWbIpJF4py0gg0INQcwVKdiydtUXLQ2lmztobnjEb/xDh5JynUzLvOjSqqa7xrrHq1FaxU9iUYPAx3B4+8PELS9iZ07vNF2fUzzTmgZYj/eYyRlPHeeG0cHfqAPFaqp1NI4tx0rK3etv2IT/wBEc6vuXtkplQscOYN3itExyMozV4u43k0VO3GJ/cNryqi5aw3dA8GhaQdxBHmpuFjptlccblFwHNnsl4ABc43AAVJPBoxUNkl81b9nc8xD7TWGPHZu984bqYM77+CWqYmMdI6sso3NSsNjis0YjiaGRtwA8ycSTvN5XNrVlFOc2axjyQ0tM20eGQXlsZinXnfktl+cx2nDKhEpJs0OVmyTkrNknDyoQCDytoogb1u51PXDwATc9LR6L1KiT1KXQC/WWLYY1vytA6Ci+i0afw6cYLkkvsciTu2xVaFQQBjXtP0aYra54HZma143bQGw4f6Qf1LlYuFql+pwsfTy1b9SBYPeQ0zb5jDwuWO8RbtRIwFZmIsx6kkcMepLXF2SKSRZsikm4o2RBNxWK0FpBaSCLwRiFKdiU2ndFo0VrM11Gzdl3zfdPP5T4ckzCunpIdp4lPSRLWzSMcbaucDUXAUJcOAzHHBMJX2G4rNoim22aMuL2xsiGeyA2vFxwJW0Y2GqVGNO7W7Ids01qkENlaXOOYuoMzX7reJRKSirs1LXZPZW2g97aHbVLwxgABzAc4mvOg5JR4voi+QlrH7NrCz4/ey/nk2R/wDWGrN4qb20JyosmjtFQWcUhiZHvLWgE83YnvWMpyluyyQvNOG447kliMZTo9p69Fv+xpGm5EfPMXY9F57E4qdd3ltyQ1CCjsIlKNlzwqjZJyVm2SclUZIk8q0UA3nOW+76npVNUY3lqVYk8rS+Z3IHOhrP7yZgyBqe6/6dV0+GUPi4iK5J3+2pjWllgy7L3BzAQAIAqXtJ0V76y7YFXQna47Bud07Lv0pbFQzQv0EsdSz079DJbG4xv2Tnd35Fc2OjscWOjsI6Qg2XXYG8eoVZKzKzjZjYFVKCjJEE3FmyKSbirZFJNxQSKSbnQkQFzuDak+HDN2XIbz4DwTVHDuWstEN4fCzra7Lr7DuWRkLak08XOPr5LoRioqyO5TpxpxyxQ20bo6fSL6N7EIPacfhHD8buGA4JLG8QpYSPzavklv8AsjenTlPY1TQFgs9jj93C0j5nGhe873HPlgMlxJcYp1HeSf59Tf8Ah2iTNsbx6KHxSh3/AGJ+DITdbhkOqwnxaP8ATF/XT3LKg+bEJLU4505JGrxCtU0vZd3vuaRpRQhVINmp5VVbA8JVGyTxUbJOSqNknDioSAReVrFEDcmpr3D1Pp3FNJZY26+hAmb1eEbuxDLHqxZqBz/0jzPp0Xq+C4fKpVPov1/T7CGJnsieXeFQQAIA5ljDgWuFQQQQcCDcQhq5DV1ZmIazaFMEz4vlNWH5mG9p/eYK5NWnllY4Fejkk4jEUlZQ4jwO9U7SM+0iKkYQSDiFk0YNWOFBB0HIA7bIgm5176mKsk27Ike2Gxuk7T6tZkMHP57m+a6NHDKOstzp4TA5vnqbdBzb9IshGy0AkC5ouDRx3ck2dhJJWQ81f1UktRE1q2mxm9rcHPH9DPE+K4PEuNQo3p0dZc3yXu/Jc+gzSw7lrLY0OzwtjaGMaGtaKAAUAHALyM6kpycpO7fMeSSVkKKtyQRcAUXAKqLgeVUNknlVRsDxVbJOSVRsk5cVG4CTnLRIBvI7Id/AfVMU4rtPYqxNxV9W7kCkMRJAF5JAHM5J6hRbaS3ZnKXMutkgEbGsGQ6nM9ar3NCkqNNQXI5k5Zm2LLUqCABAAgCsa96E9/F7xgrJECbsXMxc3iRiO8ZpfEU8yut0KYujnjmW6MolYWnbb+obxvXOatqcdq2qPLVZxIKtxyO/gUNXIlG+qIpzaYrIxsc0QQcuNBUqYwcnZBYktEaO2qSSC7Fjf6iurRoKmu87GCwat8Sf0HWlbW/abFECXvwoKu4Bo33HlRaznGEXKTslu2dazeiLHqxqc2Kktpo+TEMxaw7z8zvAccV47ifHZVr08PpHm+b9l5vu2HqOGy6y3LhVeeuNBVTcgKqbgFUXAKqLgFVFyTxRcDyqq2B5VVbJOSVG4CbnK6QDeSTIY+XNbwhzexAmbv34rVu5B0xmZTVKnbVmcmTmrtjqTIcBc3nmfTqvR8Iwt38aXLRfq/0+4piJ/wBKLAu+KAgAQAIAEACAM0121f8AcP8Aexj7J5vAwY85cGnLpuSNelld1scvFUMjzLZlQczYNR8JxG7iOCVtYRtY4tNmDxUY5HeoauRKKZGSRFpoQs2jFqwytZvA70/g4qzl9DWhFOcU+qJ/QVsMgEZveKBv4hgBzCbnOMIuUnZLV+B6dK+iNA0VoqOHtUBkIoX0vpjsjcPNfO+J8Vq4ydtoLZfq+r9OR06VFQXeSVVzLmx7VTcAqpuQe1U3AKouB5VRcAqi5J5VVuB4SouByXISATc5aJAN3SVw6/Tet1BLf7EHOGCtqyDtjMynKVK2rM3Ic2GyGV4aMMXHcPqujhcNKvUyr6vovzYynNRVy3RRhrQ1ooAKBevhCMIqMdkc9tt3Z2rEAgAQAIAEACAErTA2RrmPAc1woQcwoaTVmRJKSszLdZNAPsj83RuPYd/S78Q8cd4HPq0nB9xya9B033FfdEW3tvGbfVv0WNrC1rbHL2NeN/mD6IsmRZMhNKWQtv3eS2w08ryvmZ2cWeaGtohmilN4Y4E76YGnGhK3xdF16E6a3aaPR4TEKaU/ua/Z7Q17Q5pDmuFQRgQvmlSlKnJwmrNbo7qaauhYOWTiSdbSiwHtUAFUXAKouAVRcDzaQB4XIsBwXK6iBw5yuokCBq4VOBy5ZO+iZlT+Gk1z5kXuABOCIQcnoQ3YUaynNO06SiZuVxWzwOkcGtF/gBvPBOUKE608kEUlJRV2Wqw2NsTdkd5zJXq8Nho0IZY/V9RCc3N3Y5TBQEACABAAgAQAIAEAI2uyslYWSNDmuuIP7uPFQ0mrMrKKkrMzbWPVt9lJc2r4ibnZt4P3c8DwwSNSk4eBzK1B09VsV2Wzg3i47x671i0LONxjarPJn2gN30VGmZyiyEtdmLbwLsxu/wBk5Qr3+WW5ehWlRldfVExqtrGbMdl9XQuN4xLD8zfUeuKXFeFRxcc8NJrz7n+j/Q9JhMWmrrb0NIgna9oc0hzSKgi8EbwvDVKUoScZKzW6OqmmroVDlnlJOttRlJPdtRlANtGUDwvU5QPC5TlIEzMK0F53C89AtYUJy2QN2PDXg3neeg9StlQjDty+i1ZXN0ORU3Zjpz5IdFp2WoXOhHTHPzyPp0TNOj8uWRRy6ClUxGKWxW4tY7G+U0bhm44D6ngnMNhJ15WjtzfT86Gc6iitSz2KxtibRvecyeK9Ph8NChHLH6vqJTm5O7HC3KAgAQAIAEACABAAgAQAIA8e0EEEAg3EG8EbigCmae1NxfZuZjJ/7CcOR65JWpQ5xEauF5w+xTZYnNJa4FrhcQQQRzBSzVhJqzsxNzAcRVQRYgNK6GLaviFRmzdxbw4JqnW5SCEpUpZofYNXdYJLMaXujJq5m78Tdx8D4pXiHDKeMV9prZ/o+708ju4PGqS0+qNI0dbGTsD4nBzc6Yg7nDIrxtfA1qMss1qdaNSMldDmh3FLujLoWzIL9x6Kvw5dPIm4X7j0R8OXTyC4UO4qyoy6BmRw2GpIIqcRUmmybsK0uPmE3CElDSKv3lGxYRmlK0G4Cg8EOnUl2pEZkAjAV40IoHJnjjeOnqPXqt7aFQN9AN481ZRbdkRclrBoUuvkuHy/ePPd+8F2MLwuUvmq6Lpz/b18BeddLSJOxRhoAaAAMgu7CEYLLFWQq227s7ViAQAIAEACABAAgAQAIAEACABAAgBjpTRENoFJG1OThc8cj6YKkoRluZzpRnuimaU1MmjqYT71u65rx3YHu6JaVBrbUSnhZLs6lclicw7LgWuGIcCD0KwatuLNNaMi7fohsh2mHYfvGB5j181rCq46FbNPNF2ZFi32qxv2gNk4bQ+Fw3HI8itKkKdeOWSv6obhxGpDdFu0Fr1DLRs/2L95/wAM/q+733cVwsRwycNYarz/AH+n2Onh+J06mk9H5Fsa8EAg1BwIvB5LmuNjo3ue7SMoHm0jKBw/IjEeIzH74KbAe7SmwAxpcaAEncBUq8abk7RV2Q2luSNm0I917+wOrvoF0qHCqktZ/KvMxlXS21JqyWFkXwi/eb3dfouzQwtKj2Fr15i0qkpbjlMlAQAIAEACABAAgAQAIAEACABAAgAQAIAEACAELXY45RSRjXj8QBpy3KHFPcrKKlo0QFs1LgdfG58Z3V229HX+Kxlh4vYXlhIPbQhrVqPMK7L43jjVpPdQjxWbw8lszGWElyaK/bfZzK7+BTix8dOhPopSqrlcweEn0OdHaj6SgP2D5Ix8pMTmd7S+ngs6mHjV7cPM2pRxNLsP0sXTQ+gbXT+8yQ8Nhjtrvq6nRKy4RF7O3n7HUpYir/2JfQkDoF3zj+X/AHWf+jy/v8v3N/4hdDpmgN8nRtPVWjwdf1T8v3IeI7h1DoaJuILuZ9BRNU+GUI7pvx/axR15MfRRNaKNAA4CidhCMFaKt4GTbe52rkAgAQAIAEACABAAgAQAIAEACABAAgAQAIAEACABAAgAQAIAEACABAAgAQAIAEACABAAgAQAIAEACABAAgAQAIAEACABAAgAQAIAEACABAAgAQAIAEACABAAgAQAIAEACABAAgAQAIAEACABAAgD/9k="/>
          <p:cNvSpPr>
            <a:spLocks noChangeAspect="1" noChangeArrowheads="1"/>
          </p:cNvSpPr>
          <p:nvPr/>
        </p:nvSpPr>
        <p:spPr bwMode="auto">
          <a:xfrm>
            <a:off x="304800"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latin typeface="Segoe UI" panose="020B0502040204020203" pitchFamily="34" charset="0"/>
              <a:cs typeface="Segoe UI" panose="020B0502040204020203" pitchFamily="34" charset="0"/>
            </a:endParaRPr>
          </a:p>
        </p:txBody>
      </p:sp>
      <p:sp>
        <p:nvSpPr>
          <p:cNvPr id="10" name="Content Placeholder 2"/>
          <p:cNvSpPr txBox="1">
            <a:spLocks/>
          </p:cNvSpPr>
          <p:nvPr/>
        </p:nvSpPr>
        <p:spPr>
          <a:xfrm>
            <a:off x="1055440" y="1079330"/>
            <a:ext cx="6826025" cy="5036854"/>
          </a:xfrm>
          <a:prstGeom prst="rect">
            <a:avLst/>
          </a:prstGeom>
        </p:spPr>
        <p:txBody>
          <a:bodyPr vert="horz" lIns="91440" tIns="45720" rIns="91440" bIns="45720" rtlCol="0">
            <a:normAutofit/>
          </a:bodyPr>
          <a:lstStyle>
            <a:lvl1pPr marL="171450" indent="-171450" algn="l" defTabSz="914400" rtl="0" eaLnBrk="1" latinLnBrk="0" hangingPunct="1">
              <a:lnSpc>
                <a:spcPct val="90000"/>
              </a:lnSpc>
              <a:spcBef>
                <a:spcPts val="1000"/>
              </a:spcBef>
              <a:buClr>
                <a:srgbClr val="E43027"/>
              </a:buClr>
              <a:buFont typeface="Wingdings" panose="05000000000000000000" pitchFamily="2" charset="2"/>
              <a:buChar char="§"/>
              <a:defRPr sz="3200" kern="1200">
                <a:solidFill>
                  <a:schemeClr val="bg1">
                    <a:lumMod val="65000"/>
                  </a:schemeClr>
                </a:solidFill>
                <a:latin typeface="+mn-lt"/>
                <a:ea typeface="+mn-ea"/>
                <a:cs typeface="+mn-cs"/>
              </a:defRPr>
            </a:lvl1pPr>
            <a:lvl2pPr marL="514350" indent="-171450" algn="l" defTabSz="914400" rtl="0" eaLnBrk="1" latinLnBrk="0" hangingPunct="1">
              <a:lnSpc>
                <a:spcPct val="90000"/>
              </a:lnSpc>
              <a:spcBef>
                <a:spcPts val="500"/>
              </a:spcBef>
              <a:buClr>
                <a:srgbClr val="E43027"/>
              </a:buClr>
              <a:buFont typeface="Wingdings" panose="05000000000000000000" pitchFamily="2" charset="2"/>
              <a:buChar char="§"/>
              <a:defRPr sz="2800" kern="1200">
                <a:solidFill>
                  <a:schemeClr val="bg1">
                    <a:lumMod val="65000"/>
                  </a:schemeClr>
                </a:solidFill>
                <a:latin typeface="+mn-lt"/>
                <a:ea typeface="+mn-ea"/>
                <a:cs typeface="+mn-cs"/>
              </a:defRPr>
            </a:lvl2pPr>
            <a:lvl3pPr marL="857250" indent="-171450" algn="l" defTabSz="914400" rtl="0" eaLnBrk="1" latinLnBrk="0" hangingPunct="1">
              <a:lnSpc>
                <a:spcPct val="90000"/>
              </a:lnSpc>
              <a:spcBef>
                <a:spcPts val="500"/>
              </a:spcBef>
              <a:buClr>
                <a:srgbClr val="E43027"/>
              </a:buClr>
              <a:buFont typeface="Wingdings" panose="05000000000000000000" pitchFamily="2" charset="2"/>
              <a:buChar char="§"/>
              <a:defRPr sz="2000" kern="1200">
                <a:solidFill>
                  <a:schemeClr val="bg1">
                    <a:lumMod val="65000"/>
                  </a:schemeClr>
                </a:solidFill>
                <a:latin typeface="+mn-lt"/>
                <a:ea typeface="+mn-ea"/>
                <a:cs typeface="+mn-cs"/>
              </a:defRPr>
            </a:lvl3pPr>
            <a:lvl4pPr marL="1200150" indent="-171450" algn="l" defTabSz="914400" rtl="0" eaLnBrk="1" latinLnBrk="0" hangingPunct="1">
              <a:lnSpc>
                <a:spcPct val="90000"/>
              </a:lnSpc>
              <a:spcBef>
                <a:spcPts val="500"/>
              </a:spcBef>
              <a:buClr>
                <a:srgbClr val="C00000"/>
              </a:buClr>
              <a:buFont typeface="Wingdings" panose="05000000000000000000" pitchFamily="2" charset="2"/>
              <a:buChar char="§"/>
              <a:defRPr sz="1800" kern="1200">
                <a:solidFill>
                  <a:schemeClr val="tx1"/>
                </a:solidFill>
                <a:latin typeface="+mn-lt"/>
                <a:ea typeface="+mn-ea"/>
                <a:cs typeface="+mn-cs"/>
              </a:defRPr>
            </a:lvl4pPr>
            <a:lvl5pPr marL="1543050" indent="-171450" algn="l" defTabSz="914400" rtl="0" eaLnBrk="1" latinLnBrk="0" hangingPunct="1">
              <a:lnSpc>
                <a:spcPct val="90000"/>
              </a:lnSpc>
              <a:spcBef>
                <a:spcPts val="500"/>
              </a:spcBef>
              <a:buClr>
                <a:srgbClr val="C00000"/>
              </a:buClr>
              <a:buFont typeface="Wingdings" panose="05000000000000000000" pitchFamily="2"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lvl="1" indent="-342900">
              <a:spcBef>
                <a:spcPts val="1000"/>
              </a:spcBef>
              <a:buClr>
                <a:schemeClr val="tx1">
                  <a:lumMod val="65000"/>
                  <a:lumOff val="35000"/>
                </a:schemeClr>
              </a:buClr>
              <a:buFont typeface="Wingdings" panose="05000000000000000000" pitchFamily="2" charset="2"/>
              <a:buChar char="ü"/>
            </a:pPr>
            <a:r>
              <a:rPr lang="en-US" sz="2400" i="0" dirty="0">
                <a:solidFill>
                  <a:schemeClr val="tx1"/>
                </a:solidFill>
                <a:latin typeface="Segoe UI" panose="020B0502040204020203" pitchFamily="34" charset="0"/>
                <a:cs typeface="Segoe UI" panose="020B0502040204020203" pitchFamily="34" charset="0"/>
              </a:rPr>
              <a:t>Request handler for 3rd party </a:t>
            </a:r>
            <a:r>
              <a:rPr lang="fr-FR" sz="2400" i="0" dirty="0">
                <a:solidFill>
                  <a:schemeClr val="tx1"/>
                </a:solidFill>
                <a:latin typeface="Segoe UI" panose="020B0502040204020203" pitchFamily="34" charset="0"/>
                <a:cs typeface="Segoe UI" panose="020B0502040204020203" pitchFamily="34" charset="0"/>
              </a:rPr>
              <a:t>on-</a:t>
            </a:r>
            <a:r>
              <a:rPr lang="fr-FR" sz="2400" i="0" dirty="0" err="1">
                <a:solidFill>
                  <a:schemeClr val="tx1"/>
                </a:solidFill>
                <a:latin typeface="Segoe UI" panose="020B0502040204020203" pitchFamily="34" charset="0"/>
                <a:cs typeface="Segoe UI" panose="020B0502040204020203" pitchFamily="34" charset="0"/>
              </a:rPr>
              <a:t>premise</a:t>
            </a:r>
            <a:r>
              <a:rPr lang="fr-FR" sz="2400" i="0" dirty="0">
                <a:solidFill>
                  <a:schemeClr val="tx1"/>
                </a:solidFill>
                <a:latin typeface="Segoe UI" panose="020B0502040204020203" pitchFamily="34" charset="0"/>
                <a:cs typeface="Segoe UI" panose="020B0502040204020203" pitchFamily="34" charset="0"/>
              </a:rPr>
              <a:t>/cloud-</a:t>
            </a:r>
            <a:r>
              <a:rPr lang="fr-FR" sz="2400" i="0" dirty="0" err="1">
                <a:solidFill>
                  <a:schemeClr val="tx1"/>
                </a:solidFill>
                <a:latin typeface="Segoe UI" panose="020B0502040204020203" pitchFamily="34" charset="0"/>
                <a:cs typeface="Segoe UI" panose="020B0502040204020203" pitchFamily="34" charset="0"/>
              </a:rPr>
              <a:t>based</a:t>
            </a:r>
            <a:r>
              <a:rPr lang="fr-FR" sz="2400" i="0" dirty="0">
                <a:solidFill>
                  <a:schemeClr val="tx1"/>
                </a:solidFill>
                <a:latin typeface="Segoe UI" panose="020B0502040204020203" pitchFamily="34" charset="0"/>
                <a:cs typeface="Segoe UI" panose="020B0502040204020203" pitchFamily="34" charset="0"/>
              </a:rPr>
              <a:t> </a:t>
            </a:r>
            <a:r>
              <a:rPr lang="fr-FR" sz="2400" i="0" dirty="0" smtClean="0">
                <a:solidFill>
                  <a:schemeClr val="tx1"/>
                </a:solidFill>
                <a:latin typeface="Segoe UI" panose="020B0502040204020203" pitchFamily="34" charset="0"/>
                <a:cs typeface="Segoe UI" panose="020B0502040204020203" pitchFamily="34" charset="0"/>
              </a:rPr>
              <a:t>RDBMS</a:t>
            </a:r>
          </a:p>
          <a:p>
            <a:pPr marL="342900" lvl="1" indent="-342900">
              <a:spcBef>
                <a:spcPts val="1000"/>
              </a:spcBef>
              <a:buClr>
                <a:schemeClr val="tx1">
                  <a:lumMod val="65000"/>
                  <a:lumOff val="35000"/>
                </a:schemeClr>
              </a:buClr>
              <a:buFont typeface="Wingdings" panose="05000000000000000000" pitchFamily="2" charset="2"/>
              <a:buChar char="ü"/>
            </a:pPr>
            <a:endParaRPr lang="en-US" sz="2400" i="0" dirty="0">
              <a:solidFill>
                <a:schemeClr val="tx1"/>
              </a:solidFill>
              <a:latin typeface="Segoe UI" panose="020B0502040204020203" pitchFamily="34" charset="0"/>
              <a:cs typeface="Segoe UI" panose="020B0502040204020203" pitchFamily="34" charset="0"/>
            </a:endParaRPr>
          </a:p>
          <a:p>
            <a:pPr marL="342900" lvl="1" indent="-342900">
              <a:spcBef>
                <a:spcPts val="1000"/>
              </a:spcBef>
              <a:buClr>
                <a:schemeClr val="tx1">
                  <a:lumMod val="65000"/>
                  <a:lumOff val="35000"/>
                </a:schemeClr>
              </a:buClr>
              <a:buFont typeface="Wingdings" panose="05000000000000000000" pitchFamily="2" charset="2"/>
              <a:buChar char="ü"/>
            </a:pPr>
            <a:r>
              <a:rPr lang="en-US" sz="2400" i="0" dirty="0" smtClean="0">
                <a:solidFill>
                  <a:schemeClr val="tx1"/>
                </a:solidFill>
                <a:latin typeface="Segoe UI" panose="020B0502040204020203" pitchFamily="34" charset="0"/>
                <a:cs typeface="Segoe UI" panose="020B0502040204020203" pitchFamily="34" charset="0"/>
              </a:rPr>
              <a:t>Link </a:t>
            </a:r>
            <a:r>
              <a:rPr lang="en-US" sz="2400" i="0" dirty="0">
                <a:solidFill>
                  <a:schemeClr val="tx1"/>
                </a:solidFill>
                <a:latin typeface="Segoe UI" panose="020B0502040204020203" pitchFamily="34" charset="0"/>
                <a:cs typeface="Segoe UI" panose="020B0502040204020203" pitchFamily="34" charset="0"/>
              </a:rPr>
              <a:t>to ERP,MES,CMMS, </a:t>
            </a:r>
            <a:r>
              <a:rPr lang="en-US" sz="2400" i="0" dirty="0" smtClean="0">
                <a:solidFill>
                  <a:schemeClr val="tx1"/>
                </a:solidFill>
                <a:latin typeface="Segoe UI" panose="020B0502040204020203" pitchFamily="34" charset="0"/>
                <a:cs typeface="Segoe UI" panose="020B0502040204020203" pitchFamily="34" charset="0"/>
              </a:rPr>
              <a:t>Facility</a:t>
            </a:r>
          </a:p>
          <a:p>
            <a:pPr marL="0" lvl="1" indent="0">
              <a:spcBef>
                <a:spcPts val="1000"/>
              </a:spcBef>
              <a:buClr>
                <a:schemeClr val="tx1">
                  <a:lumMod val="65000"/>
                  <a:lumOff val="35000"/>
                </a:schemeClr>
              </a:buClr>
              <a:buNone/>
            </a:pPr>
            <a:r>
              <a:rPr lang="en-US" sz="2400" i="0" dirty="0" smtClean="0">
                <a:solidFill>
                  <a:schemeClr val="tx1"/>
                </a:solidFill>
                <a:latin typeface="Segoe UI" panose="020B0502040204020203" pitchFamily="34" charset="0"/>
                <a:cs typeface="Segoe UI" panose="020B0502040204020203" pitchFamily="34" charset="0"/>
              </a:rPr>
              <a:t> Management</a:t>
            </a:r>
          </a:p>
          <a:p>
            <a:pPr marL="0" lvl="1" indent="0">
              <a:spcBef>
                <a:spcPts val="1000"/>
              </a:spcBef>
              <a:buClr>
                <a:schemeClr val="tx1">
                  <a:lumMod val="65000"/>
                  <a:lumOff val="35000"/>
                </a:schemeClr>
              </a:buClr>
              <a:buNone/>
            </a:pPr>
            <a:endParaRPr lang="en-US" sz="2400" i="0" dirty="0">
              <a:solidFill>
                <a:schemeClr val="tx1"/>
              </a:solidFill>
              <a:latin typeface="Segoe UI" panose="020B0502040204020203" pitchFamily="34" charset="0"/>
              <a:cs typeface="Segoe UI" panose="020B0502040204020203" pitchFamily="34" charset="0"/>
            </a:endParaRPr>
          </a:p>
          <a:p>
            <a:pPr marL="342900" lvl="1" indent="-342900">
              <a:spcBef>
                <a:spcPts val="1000"/>
              </a:spcBef>
              <a:buClr>
                <a:schemeClr val="tx1">
                  <a:lumMod val="65000"/>
                  <a:lumOff val="35000"/>
                </a:schemeClr>
              </a:buClr>
              <a:buFont typeface="Wingdings" panose="05000000000000000000" pitchFamily="2" charset="2"/>
              <a:buChar char="ü"/>
            </a:pPr>
            <a:r>
              <a:rPr lang="fr-FR" sz="2400" i="0" dirty="0" smtClean="0">
                <a:solidFill>
                  <a:schemeClr val="tx1"/>
                </a:solidFill>
                <a:latin typeface="Segoe UI" panose="020B0502040204020203" pitchFamily="34" charset="0"/>
                <a:cs typeface="Segoe UI" panose="020B0502040204020203" pitchFamily="34" charset="0"/>
              </a:rPr>
              <a:t>Communication </a:t>
            </a:r>
            <a:r>
              <a:rPr lang="fr-FR" sz="2400" i="0" dirty="0">
                <a:solidFill>
                  <a:schemeClr val="tx1"/>
                </a:solidFill>
                <a:latin typeface="Segoe UI" panose="020B0502040204020203" pitchFamily="34" charset="0"/>
                <a:cs typeface="Segoe UI" panose="020B0502040204020203" pitchFamily="34" charset="0"/>
              </a:rPr>
              <a:t>to Social </a:t>
            </a:r>
            <a:endParaRPr lang="fr-FR" sz="2400" i="0" dirty="0" smtClean="0">
              <a:solidFill>
                <a:schemeClr val="tx1"/>
              </a:solidFill>
              <a:latin typeface="Segoe UI" panose="020B0502040204020203" pitchFamily="34" charset="0"/>
              <a:cs typeface="Segoe UI" panose="020B0502040204020203" pitchFamily="34" charset="0"/>
            </a:endParaRPr>
          </a:p>
          <a:p>
            <a:pPr marL="342900" lvl="1" indent="-342900">
              <a:spcBef>
                <a:spcPts val="1000"/>
              </a:spcBef>
              <a:buClr>
                <a:schemeClr val="tx1">
                  <a:lumMod val="65000"/>
                  <a:lumOff val="35000"/>
                </a:schemeClr>
              </a:buClr>
              <a:buFont typeface="Wingdings" panose="05000000000000000000" pitchFamily="2" charset="2"/>
              <a:buChar char="ü"/>
            </a:pPr>
            <a:endParaRPr lang="fr-FR" sz="2400" i="0" dirty="0">
              <a:solidFill>
                <a:schemeClr val="tx1"/>
              </a:solidFill>
              <a:latin typeface="Segoe UI" panose="020B0502040204020203" pitchFamily="34" charset="0"/>
              <a:cs typeface="Segoe UI" panose="020B0502040204020203" pitchFamily="34" charset="0"/>
            </a:endParaRPr>
          </a:p>
          <a:p>
            <a:pPr marL="342900" lvl="1" indent="-342900">
              <a:spcBef>
                <a:spcPts val="1000"/>
              </a:spcBef>
              <a:buClr>
                <a:schemeClr val="tx1">
                  <a:lumMod val="65000"/>
                  <a:lumOff val="35000"/>
                </a:schemeClr>
              </a:buClr>
              <a:buFont typeface="Wingdings" panose="05000000000000000000" pitchFamily="2" charset="2"/>
              <a:buChar char="ü"/>
            </a:pPr>
            <a:r>
              <a:rPr lang="fr-FR" sz="2400" i="0" dirty="0" smtClean="0">
                <a:solidFill>
                  <a:schemeClr val="tx1"/>
                </a:solidFill>
                <a:latin typeface="Segoe UI" panose="020B0502040204020203" pitchFamily="34" charset="0"/>
                <a:cs typeface="Segoe UI" panose="020B0502040204020203" pitchFamily="34" charset="0"/>
              </a:rPr>
              <a:t>Networks</a:t>
            </a:r>
          </a:p>
          <a:p>
            <a:pPr marL="342900" lvl="1" indent="-342900">
              <a:spcBef>
                <a:spcPts val="1000"/>
              </a:spcBef>
              <a:buClr>
                <a:schemeClr val="tx1">
                  <a:lumMod val="65000"/>
                  <a:lumOff val="35000"/>
                </a:schemeClr>
              </a:buClr>
              <a:buFont typeface="Wingdings" panose="05000000000000000000" pitchFamily="2" charset="2"/>
              <a:buChar char="ü"/>
            </a:pPr>
            <a:endParaRPr lang="fr-FR" sz="2400" i="0" dirty="0">
              <a:solidFill>
                <a:schemeClr val="tx1"/>
              </a:solidFill>
              <a:latin typeface="Segoe UI" panose="020B0502040204020203" pitchFamily="34" charset="0"/>
              <a:cs typeface="Segoe UI" panose="020B0502040204020203" pitchFamily="34" charset="0"/>
            </a:endParaRPr>
          </a:p>
          <a:p>
            <a:pPr marL="342900" lvl="1" indent="-342900">
              <a:spcBef>
                <a:spcPts val="1000"/>
              </a:spcBef>
              <a:buClr>
                <a:schemeClr val="tx1">
                  <a:lumMod val="65000"/>
                  <a:lumOff val="35000"/>
                </a:schemeClr>
              </a:buClr>
              <a:buFont typeface="Wingdings" panose="05000000000000000000" pitchFamily="2" charset="2"/>
              <a:buChar char="ü"/>
            </a:pPr>
            <a:r>
              <a:rPr lang="fr-FR" sz="2400" i="0" dirty="0" smtClean="0">
                <a:solidFill>
                  <a:schemeClr val="tx1"/>
                </a:solidFill>
                <a:latin typeface="Segoe UI" panose="020B0502040204020203" pitchFamily="34" charset="0"/>
                <a:cs typeface="Segoe UI" panose="020B0502040204020203" pitchFamily="34" charset="0"/>
              </a:rPr>
              <a:t>Connexion </a:t>
            </a:r>
            <a:r>
              <a:rPr lang="fr-FR" sz="2400" i="0" dirty="0">
                <a:solidFill>
                  <a:schemeClr val="tx1"/>
                </a:solidFill>
                <a:latin typeface="Segoe UI" panose="020B0502040204020203" pitchFamily="34" charset="0"/>
                <a:cs typeface="Segoe UI" panose="020B0502040204020203" pitchFamily="34" charset="0"/>
              </a:rPr>
              <a:t>to REST Services</a:t>
            </a:r>
            <a:endParaRPr lang="en-US" sz="2400" i="0" dirty="0">
              <a:solidFill>
                <a:schemeClr val="tx1"/>
              </a:solidFill>
              <a:latin typeface="Segoe UI" panose="020B0502040204020203" pitchFamily="34" charset="0"/>
              <a:cs typeface="Segoe UI" panose="020B0502040204020203" pitchFamily="34" charset="0"/>
            </a:endParaRPr>
          </a:p>
          <a:p>
            <a:endParaRPr lang="en-US" dirty="0">
              <a:latin typeface="Segoe UI" panose="020B0502040204020203" pitchFamily="34" charset="0"/>
              <a:cs typeface="Segoe UI" panose="020B0502040204020203" pitchFamily="34" charset="0"/>
            </a:endParaRPr>
          </a:p>
        </p:txBody>
      </p:sp>
      <p:sp>
        <p:nvSpPr>
          <p:cNvPr id="17" name="Parallélogramme 16"/>
          <p:cNvSpPr/>
          <p:nvPr/>
        </p:nvSpPr>
        <p:spPr>
          <a:xfrm>
            <a:off x="0" y="120563"/>
            <a:ext cx="2715492" cy="697995"/>
          </a:xfrm>
          <a:prstGeom prst="parallelogram">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i="0" dirty="0" err="1" smtClean="0">
                <a:latin typeface="Segoe UI Light" panose="020B0502040204020203" pitchFamily="34" charset="0"/>
                <a:cs typeface="Segoe UI Light" panose="020B0502040204020203" pitchFamily="34" charset="0"/>
              </a:rPr>
              <a:t>Connectivity</a:t>
            </a:r>
            <a:endParaRPr lang="fr-FR" sz="2400" i="0" dirty="0">
              <a:latin typeface="Segoe UI Light" panose="020B0502040204020203" pitchFamily="34" charset="0"/>
              <a:cs typeface="Segoe UI Light" panose="020B0502040204020203" pitchFamily="34" charset="0"/>
            </a:endParaRPr>
          </a:p>
        </p:txBody>
      </p:sp>
      <p:cxnSp>
        <p:nvCxnSpPr>
          <p:cNvPr id="8" name="Connecteur droit 7"/>
          <p:cNvCxnSpPr/>
          <p:nvPr/>
        </p:nvCxnSpPr>
        <p:spPr>
          <a:xfrm>
            <a:off x="6312024" y="2780928"/>
            <a:ext cx="0" cy="217305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31" name="Image 30"/>
          <p:cNvPicPr>
            <a:picLocks noChangeAspect="1"/>
          </p:cNvPicPr>
          <p:nvPr/>
        </p:nvPicPr>
        <p:blipFill>
          <a:blip r:embed="rId3">
            <a:clrChange>
              <a:clrFrom>
                <a:srgbClr val="FFFFFF"/>
              </a:clrFrom>
              <a:clrTo>
                <a:srgbClr val="FFFFFF">
                  <a:alpha val="0"/>
                </a:srgbClr>
              </a:clrTo>
            </a:clrChange>
          </a:blip>
          <a:stretch>
            <a:fillRect/>
          </a:stretch>
        </p:blipFill>
        <p:spPr>
          <a:xfrm>
            <a:off x="6536162" y="1799995"/>
            <a:ext cx="5443536" cy="4529936"/>
          </a:xfrm>
          <a:prstGeom prst="rect">
            <a:avLst/>
          </a:prstGeom>
        </p:spPr>
      </p:pic>
    </p:spTree>
    <p:extLst>
      <p:ext uri="{BB962C8B-B14F-4D97-AF65-F5344CB8AC3E}">
        <p14:creationId xmlns:p14="http://schemas.microsoft.com/office/powerpoint/2010/main" val="89444402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ous-titre 5"/>
          <p:cNvSpPr>
            <a:spLocks noGrp="1"/>
          </p:cNvSpPr>
          <p:nvPr>
            <p:ph type="subTitle" idx="1"/>
          </p:nvPr>
        </p:nvSpPr>
        <p:spPr/>
        <p:txBody>
          <a:bodyPr>
            <a:normAutofit/>
          </a:bodyPr>
          <a:lstStyle/>
          <a:p>
            <a:r>
              <a:rPr lang="fr-FR" sz="3600" dirty="0" err="1" smtClean="0">
                <a:latin typeface="Segoe UI Light" panose="020B0502040204020203" pitchFamily="34" charset="0"/>
                <a:cs typeface="Segoe UI Light" panose="020B0502040204020203" pitchFamily="34" charset="0"/>
              </a:rPr>
              <a:t>Archived</a:t>
            </a:r>
            <a:r>
              <a:rPr lang="fr-FR" sz="3600" dirty="0" smtClean="0">
                <a:latin typeface="Segoe UI Light" panose="020B0502040204020203" pitchFamily="34" charset="0"/>
                <a:cs typeface="Segoe UI Light" panose="020B0502040204020203" pitchFamily="34" charset="0"/>
              </a:rPr>
              <a:t> data</a:t>
            </a:r>
            <a:endParaRPr lang="fr-FR" sz="3600" dirty="0">
              <a:latin typeface="Segoe UI Light" panose="020B0502040204020203" pitchFamily="34" charset="0"/>
              <a:cs typeface="Segoe UI Light" panose="020B0502040204020203" pitchFamily="34" charset="0"/>
            </a:endParaRPr>
          </a:p>
        </p:txBody>
      </p:sp>
      <p:sp>
        <p:nvSpPr>
          <p:cNvPr id="11" name="ZoneTexte 10"/>
          <p:cNvSpPr txBox="1"/>
          <p:nvPr/>
        </p:nvSpPr>
        <p:spPr>
          <a:xfrm>
            <a:off x="9443749" y="896942"/>
            <a:ext cx="184731" cy="707886"/>
          </a:xfrm>
          <a:prstGeom prst="rect">
            <a:avLst/>
          </a:prstGeom>
          <a:noFill/>
        </p:spPr>
        <p:txBody>
          <a:bodyPr wrap="none" rtlCol="0">
            <a:spAutoFit/>
          </a:bodyPr>
          <a:lstStyle/>
          <a:p>
            <a:endParaRPr lang="en-US" sz="4000" dirty="0">
              <a:solidFill>
                <a:schemeClr val="tx1"/>
              </a:solidFill>
              <a:effectLst>
                <a:outerShdw blurRad="38100" dist="38100" dir="2700000" algn="tl">
                  <a:srgbClr val="000000">
                    <a:alpha val="43137"/>
                  </a:srgbClr>
                </a:outerShdw>
              </a:effectLst>
            </a:endParaRPr>
          </a:p>
        </p:txBody>
      </p:sp>
      <p:sp>
        <p:nvSpPr>
          <p:cNvPr id="19" name="Parallélogramme 18"/>
          <p:cNvSpPr/>
          <p:nvPr/>
        </p:nvSpPr>
        <p:spPr>
          <a:xfrm>
            <a:off x="1559455" y="1080294"/>
            <a:ext cx="6670233" cy="3212804"/>
          </a:xfrm>
          <a:prstGeom prst="parallelogram">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800" i="0" dirty="0" smtClean="0">
                <a:latin typeface="Segoe UI Light" panose="020B0502040204020203" pitchFamily="34" charset="0"/>
                <a:cs typeface="Segoe UI Light" panose="020B0502040204020203" pitchFamily="34" charset="0"/>
              </a:rPr>
              <a:t>Cloud/</a:t>
            </a:r>
            <a:r>
              <a:rPr lang="fr-FR" sz="4800" i="0" dirty="0" err="1" smtClean="0">
                <a:latin typeface="Segoe UI Light" panose="020B0502040204020203" pitchFamily="34" charset="0"/>
                <a:cs typeface="Segoe UI Light" panose="020B0502040204020203" pitchFamily="34" charset="0"/>
              </a:rPr>
              <a:t>Big</a:t>
            </a:r>
            <a:r>
              <a:rPr lang="fr-FR" sz="4800" i="0" dirty="0" smtClean="0">
                <a:latin typeface="Segoe UI Light" panose="020B0502040204020203" pitchFamily="34" charset="0"/>
                <a:cs typeface="Segoe UI Light" panose="020B0502040204020203" pitchFamily="34" charset="0"/>
              </a:rPr>
              <a:t> Data</a:t>
            </a:r>
            <a:endParaRPr lang="fr-FR" sz="4800" i="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1570050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normAutofit/>
          </a:bodyPr>
          <a:lstStyle/>
          <a:p>
            <a:r>
              <a:rPr lang="fr-FR" dirty="0" smtClean="0">
                <a:solidFill>
                  <a:schemeClr val="bg1"/>
                </a:solidFill>
                <a:latin typeface="Segoe UI Light" panose="020B0502040204020203" pitchFamily="34" charset="0"/>
                <a:cs typeface="Segoe UI Light" panose="020B0502040204020203" pitchFamily="34" charset="0"/>
              </a:rPr>
              <a:t>Azur </a:t>
            </a:r>
            <a:r>
              <a:rPr lang="fr-FR" dirty="0" err="1" smtClean="0">
                <a:solidFill>
                  <a:schemeClr val="bg1"/>
                </a:solidFill>
                <a:latin typeface="Segoe UI Light" panose="020B0502040204020203" pitchFamily="34" charset="0"/>
                <a:cs typeface="Segoe UI Light" panose="020B0502040204020203" pitchFamily="34" charset="0"/>
              </a:rPr>
              <a:t>connector</a:t>
            </a:r>
            <a:endParaRPr lang="fr-FR" dirty="0">
              <a:solidFill>
                <a:schemeClr val="bg1"/>
              </a:solidFill>
              <a:latin typeface="Segoe UI Light" panose="020B0502040204020203" pitchFamily="34" charset="0"/>
              <a:cs typeface="Segoe UI Light" panose="020B0502040204020203" pitchFamily="34" charset="0"/>
            </a:endParaRPr>
          </a:p>
        </p:txBody>
      </p:sp>
      <p:sp>
        <p:nvSpPr>
          <p:cNvPr id="11" name="AutoShape 12" descr="data:image/jpeg;base64,/9j/4AAQSkZJRgABAQAAAQABAAD/2wCEAAkGBxIREhQUEhQVFRUVFhcVFhcXFRQUFBcVGBUXFhcVFhcYHCggGBolHBcUIjEhJSkrLi4uFx8zODMsNygtLisBCgoKDg0OGhAQGiwkICQsLCwsLCwsLCwsLCwsLCwsLCwsLCwsLCwsLCwsLCwsLCwsLCwsLCwsLCwsLCwsLCwsLP/AABEIAOEA4QMBEQACEQEDEQH/xAAcAAABBQEBAQAAAAAAAAAAAAAAAwQFBgcCAQj/xABFEAABAwEEBwUFBgMHAwUAAAABAAIDEQQhMUEFBhJRYXGRIoGhscEHEzJS0SNCYnKC8EOSwhQkM3Oi4fFTstMVFzSjs//EABsBAAIDAQEBAAAAAAAAAAAAAAAEAQIDBQYH/8QAOREAAgECBAMGBQIFBAMBAAAAAAECAxEEEiExBUFRMmFxobHREyKBkfDB4RQjQlLxFTM0QyRiggb/2gAMAwEAAhEDEQA/ANxQAIAEACABAAgAQAIAEACABAAgAQAIAEACABAAgAQAIAEACABAAgAQAIAEACABAAgAQAIAEACABAAgAQAIAEARdv1issFfeTMBGIB23fytqQqOpFbsZp4StU7MX6epAWv2jWZtzGSPPJrQepr4LN4iPIdhwes9ZNIjJvaTIfgswH5nk/0hUeIfJDEeDw/qn5fuxnJ7RLZlHAO5xP8A+ir/ABE+42XCMP1l5ewl/wC4tt+SD+V3/kUfxE+4t/pGH6y/PoLw+0u0D44Y3fl22+rlKxMuaKS4NSfZk/rb9iTsntOhP+LC9n5XNf57KusSuaFp8FqLsST8dPcsOj9brFNc2ZoO59YzXcNqgPctY1YPmI1cBiKe8ftr6E2DXBaCZ6gAQAIAEACABAAgAQAIAEACABAAgAQAIAEACAE7RO2Npc9wa0YkkADvKhu25aMXJ2irspum/aDHHUQN2z8zqhnc3E+CwnXS2Orh+EzlrUdu5b/n3KTpTWK1WivvJSGbq7DKflGPel5VJS3Z16OEo0uzHX7v7kFLbom5l54YfRZuSHo0pvuG79Ln7rQP3uCrnNVhurG79IyHMDkPqozs0WHihM2uT5j4KMzL/Bj0PP7U/wCY+CjMw+DHodC1v4Hu+inMyHRidi27x0U5iro9BRs4OB9FNyjptEporWG02Y/ZSuaPlrVve01aeivGpKOzFa2DpVu3FP1++5e9B+00GjbTHT8cfqw+YPcmYYn+44uI4K1rSf0fv+eJfNH6QitDduF7Xt3g4cCMQeBTMZKWqOLVpTpSyzVmOlJmCABAAgAQAIAEACABAAgAQAIAEACAGVs0tZ4TSWeKM7nyMYejiozJFJVIR7TS+pk+uum3SWiUe82o2Oow7VWAUxbS414XlI1Z3kz1vDqEVRjKK3V/EjdG6PfKA/4WnBxFXuG9rcGjcTXkqRjfUaq1VB5d35fXqIay6LiiiDttxftADadXa33YCmNyipFJGuDqznO1tPQrKwudRRPVFy6iCi5bKCLk5QRcMoIuRlBTcjKCLlXE6bIQpuZuCFGyq1zJwJHRemZYHh8b3McMwfA5EcDcrxm07oWrYaFSOWSujUtV/aDHNRlpox2AkF0Z/N8h44ck7Trp6SPN4vhMqfzUtV05/v6+JeQapg4x6gAQAIAEACABAAgAQAIAEAJ2idsbS97g1rRUuJoAN5KhtJXZEpKKuzONadeHu2mwVYwA34SOG85sG4fFhWnwlGpiHJ5YnJxGNb0hovP9vXw2Mimmklkca7LampzJremoU4xVhjDYKnkUpq7epMnQ0j7OJmu2hQ1bQ7QDSQSN+FcknWpu7aPoHCq9ONGnTtaySJeXWtgjHu2HbpShpsNNN4N45eCq6ytoMR4dJz+Z6eZWbVaXyuLnuLnHPhuAyCXcm3dnWp0owWWK0ElW5sogi5ZRBRctlBFycoIuGUEXDKCLkZQU3KuIKblHEFNzNxCqm5m4isE5aVZMxnTuX7UvXZ9npHIS+Hdi5nFnD8PSmbVKtl0exwsfw2NX5o6S9fH3NbstpZKxr43BzXCoIwITqaaujzE4ShJxkrNCqkqCABAAgAQAIAEACAE7TO2NrnvcGtaCXE3AAYlQ2krsiUlFXZlmtesb7S8NbVrAaxsz4SSD5zk37uOK5tas5v8APuzi4nEuo7Lbkv1f6LkV+WwOdDI8fC0Gp+Y1pdvxWdOOqYrkbi2QOi7CbRNHE24vcG13DEnuAJ7l1kekg7xTXRGlWvRjLMWxxijC27OpFzieJq08yUvVVnc7mAnmpZej9dfcyqUDads4VNOVbvBcxnt4Rdlfc4VbmyiCguoknozQNotFCxh2fmd2W9Tj3VV405S2Fq+MoUdJS16LV/niWOyaij+LKTwYKf6nY9FusP1ZzKnGX/1w+/svck49T7IMWudzef6aK6oQFZcVxL2aX09zt2qVk/6ZH63+pU/Ah0KrimJ/u8kM7TqPAa7D5GHjR46UB8VR4ePJm8OMVV2op+X59iC0hqdaI72UlH4bnfyn0JWUqEltqdCjxWhU0l8r79vuV6SMtJDgQRiCKEcwsdjpK0ldbHKCriCtco4gpuZuIK1zJxO4pC01CsmYThcveo2tpsztlxJice03cfnbx3jPomaVXL4HE4hgFWV12lt7GxQyte0OaQWuAIIvBBvBCfTueUlFxdnudoIBAAgAQAIAEACAM0101i987ZYawsdRoyllab3nfGw4ZE37lz8RWzOy29X7I5GLxGZ2Wy837IgtE2AyO7RNSNpxzDTlzd5V3rCEbvUVp08z1/P8lolsoMZYAAC0tAyF1yZcdLDjinHKUPVhnuNJRB13ac0V/ExzW99SAmaUs0UxzBTzUknutPY0HWyyPlsz/dkiRgL2UxqAQ5ve0uHOhyUV4uUHbc7fC68aWJjn7L0f6P6O30MXC459ISFrLZnyuDI2lzjgB+7hxUJNuyCc404uU3ZIvugtUo4qOmpI/d9xvIfePE9E5ToJas87i+KTqfLT+Veb9h/pnWSzWW6R9XD+GztP6YN7yFs2kc6FOUtip2z2iSOqLPAB+J5LvBtAOpUJt7IvKFOnrUkkRc2tmkXG6RrBuayP1BKt8OoY/wAXg1zv9GJDWfSQ/jE/piPm1R8OoSsXg3z9R9ZfaBamH7VjHjkY3dRd4KrclujeNOlUV4Sv4O5adDa62W0ENcTE85Ppsk8H4daKVJMpOjKJLaV0PDaRSRt+Thc8cj6G5ROEZbl8Pi6tB3g/pyM909oCSym/tRnB4F3JwyKSqU3DwPTYTG08StNJdPYiFQbaPFJm0CsYyiCsjKSFLPMWlWTF5wuav7M9ZL/7NIbnXxE5OxLORxHGu9O0Kn9LPMcWwf8A2x+vuaQmzgAgAQAIAEACAKvrvpf3bBAx2y+UEvcMY4R8TuBPwjvOSWxFSyyrn6CeLq5VkW78kZowiRxeRSNgAa3KguazvzXP3d+RyO078kTmrTqiRxxJFehWtLmzfDvdk5tLYYuVLXLRjgRaIrnMIcaZEGod3G/qrUpZZdzJoz+HUvyej/QuuitIttELJW4PbUjc7Bze4gjuTZ1TMNZ9BOitZjjaSJTtRgfiN7dwoa8hQrkV6TjUsuex9F4Tj41sGpzesdJfTn9V53LloHQzLJHkXkVe/wAaAnBo/wB0xTpqCOPjMZLEz7lsvzmVDWnXV8hMNjJDcHSi5zvyfKPxY7qZzdt2RmoQpxz1HZFVhsd9Xdpx77/UreFBLfU5eJ4nOfy0tF15/sSMVjJ3N5/QJ6lh5z0ijjVq0afzVH9xw3R7c3nuZ9SnFwyfNnPfFaKegjPZWtzd/KPqsK2DlT3HcPiKdfSD16c/sN9gHAg8MPNLODGmnB3Q1nsI/KfDol50E9tB/D8Uqw0n8y8/v7kxq5rVNYyI5ayQ4Uxcwb2E5fhPgl2pQdmdaEqWJjmpvX83NMhlitMQc0tkjkHcRuIyPDEEKdGjNOVOV1o0Z3rPoI2V9W1MbvhO4/KePn1SNWnkfcerwGMWJhZ9pb+5CrIcaPFYzkgVkYyR4rIwkiQ0XayxwoaEEEHMEYELRPkKVqaaN51T04LXCHH423PHHemsLXz3py7UfNcn+j7/AKHicZhvgVGuXIm04KAgAQAIATnmaxrnuIDWgucTgGgVJPcobSV2Q2krsxzT+knTOc8125yHbObYhdFH0vPHa3rk1JuTv19ORwa9Rzd+b9OS/O8a2gbIbGMr3cXH6BVemhnLT5Rzo21uiJpeDiPJTGWUmE3EczWp0mJu3DD/AHUuTZaU3Lcc2edwbs3FpyKlSa0JUmlYaaHtP9hl2Hf/AB5ndk5RS7juafQbin6NTMrPc62FrZ45Xui12iJpIcQNptdk0vANNoDdWg6K843Vzq4Wu6cst9Hv+n2M41+1hdI82SE3D/GcMz8ldwz3m7K9XWTyo7qcKMPi1PoVqzWcNHmcydwTtGjbRHAxWLlXleWi5LkvzqSNjsb34AgDGmP6nei6tDA856d3M42I4ooJxoK768l7+niTdl0OQAXdkbs11IyjFZYI4jhUqvPUeo8bo4ZKc5dUEeSaOG5GZPQn4NtUQ9s0I3EVHLDxSzwdKTutPAa/1HEwVnaXjv5WGf8AZw0UpUcfTd3Ilg6eW1jFcQquV727hlabMKHNudcRz+q42Jwrhvqju4LHNtSi7SX5+Icas6ddYJKOq6B57Q3H5x+LzHIU5couD7j1dCvHFw6SW6/OXoaO6Sz26FzWPa9rhi0guacQaYtI3FRJKasaUak8PUU1ujMbbZXRPdG8Uc00P1HA4rnNOLsz2dOpGrBTjsxBANHisjGSBWRhJA00NVZGEkXjUTTZhmbfc+6nGlad4Dhz2VhipSpZcRDeO/fF7r2OBxPDqUbm0RSBwDheCKjkV3YTjOKlHZ6nlmmnZnauQCABAFW1+tlImQA3zu7X+Uyjn9TsN/UUtiZfKo9fQTxk/lUOvot/YzaCX3kr5T8Lbx5N8L+a56d25HITzSchFriSScSaqpTcdRBWLDuIKSyHcQUlkOW6PbaPsnCrX3HgMajiMe5aU75lY2otqasJ6Atb43yWOc1kg+B3/Uiu2XcwC3uI3FdJO524u6uVXW7QEdnkEkYIZITtXl1H43E331w4FTSpJysjTE4ucopzd7bEbo6ze8eBh6NXbo0401ex5yvWnUdr6Fos0jI3Bgb2WjLN5pQnu8+CZUG43/LC8ZJSstl6j+GMuNT++AQ2oqyN0rj+OyrFzNFE9ksqhTBxI612ZbwmZyiV3SFnomFqhCpHK7kXPCQNoYYcjuKRq5W3B7/oNUG1aSI6VgPI5ei4lakou3I9HhsRLScXZoZusIrUGn73pN4fozuU+Lu1px+3seOsr8dup4kqjwzfQYhxqEdlJeH+Uee6lGBr3181m8K+g3T47D+9rxV/cPeyDFte76LN4drkx6nxeMv6ovy9j1ttGYos/hjaxie6FmTNOBUWaLfEhLZj2zTOa07PxN7bfzNO03xAVsqknF7PQTxlPNTZu+pOlRPC2mBa2Rv5XCpHcT4rHgtZpTw094PTw/z6o8bioWeYsa7ooCABAGW686Q2rRaHA3RNbZ2fmI25COPbA/QudiJ3k+7Q4+MqXnJ9NCtkbELW5vO0eX72UvtET2gl1OYlUqh5ErFkO4lJZDuJWLondXo6vJ3DxP8AwVtRWozh181yse0G1CG32aRtzmxtL+LNt4p02wnIPkPUqizuHdcgNd9I+8tPugezEKc3kVcelB3FP4ZcymLlpY70IA1hcc/IfsrqJXaRxpOybHujRU1OJvTctEZUNdSyWNiUmx6KJaCNKyZqkezRKIyBoirYxNQZlJFc0oxOQE660IezyUJabw4UISeOheOZboMHLXK+ZHGY2eWraEEUo4VBBwr3rl1ZZ43O1hvldix6pWmK0Whsc0UZa7skbOO12RfkQ4tXGxtWdPI4vS9n9tDqU4qSl4Fp0p7P473RbFBfsuGyf5m49AqvHxhByqLRa6exCp3dkVa26pluMbxxadsetFajxPCVtI1Ffo9H52CVGcd0Qs2hiPhcDwNxTxmR9osbm/G27lUdVDSe5eFScOy2vBiNn0bHI6hq2oOG/kVm6MWO0uJ1476+P7CFsY+zu2Q/aqMacB9UrUpZLHRjxSdWLSVvM0r2RaTpEwE/4cjoz+V9HDuBd/pXGnP+H4hCfKVk/rp7MRrRzQaNfXqTlAgDxzqCpwCAML0nOZWsOc8skx/W8keDvBcabvbvdzztWWa3e2znSL+2AMGgD1+iie5Wo9bHkSgqh3ErFkPIlJYdxFWLIsmrg7LzxHkfqmKOzHcNsyh+0XtW9rThsRN7i4n1KYhuXpf8r/5KdPNtyOkP8Rz3dZHH1C6GGerRfE63J6zvpD3eZXXpdo49bsj/AEXImpGVBllsciTmh6LJaGZLSibJnssyiMQbIq1yJmCMpMrmlJE5BCVdkBI6hHMLHEaxZXDr5kMtMuq0HMHz/YXClod6juO9W7RsWiJ3EHp2vQLl8QX8hvo0/M6dDt26n0BKLjyK5lVXhJdzLx3RCleLZ0BtarFHJ8bGu4kX9cVrRxleh/tTa7r6fbYiVOMt0Q1r1Xjd8DnMO49pvjf4rsUP/wBLXhpVipeGj9vIwlhIvZ2K7bNWJYjtNYHcWY/y49KrvYbjmEr6N5X/AO2nnt6C08POPeUnWUdscv35J/EapM1wu7LF7LpTW0typG4c+2D6dF5vjEdIPx/QcN7scu2xjvmaD1C9Rh6nxaUZ9Un9zjzWWTQstipG6zTmOyWl4xbDIRz2DTxos6rtBvuMq8stOT7mYzMPt4WZMjaO8An6LlPtJHBl20uiELS+sjudOlyq9zOT+ZisRQSh3EVJZDuMqxZDuNyksiyatP7LxxB6g/RM0dmOYZ6MpPtLZsWyN+RjYa8WvcD4U6piO5eLtio96ZRtmjG/hc5p6pqjK0xiqrtolbNNWOn7xXZoy1ORXhoPrFPQp9ao56eWRYbHallKI9CdySjtSwcDZSPX2pCpg5Eda7UtowMpzsV63WipW2yEZyzMippEjiJ6WHMNDUj7XLUFcqaOxS3Hehh9pH+/ulcvHf8AHn4HRodtH0TJcDyPkuVVeWnJvkn6GkdWiGK8YzoHhWbJOSs2SIvVogQGsWrcFsHbGy8YSNucOeThwPguphMfWoaRd49Ht9On0K2V7kLqhqzLYpJi9zHNcGtYW1qaEkktI7OV1SncbjYYiEVFNNXuQazq8+tnZw2h0caeFF6bhEs2EhfldfZs5mIVqjJJdIxIDXx1NH2n/Lp1IHqscR/tS8BfFu1GXgZIXVtbuAH/AGt+q5l/nOHf+axpIe278zvMrN7mb3YvE5SSh3E5WLIdxuUlkOY3KxYndW56SFvzN8Rf5VW1F62GcNL5rDD2oWDbgjlH8Nxa78r6Cv8AMGj9SZTszTEPK41P7X5GaBo2ntOEgEg5m51OTgei2d7poeq8pIRieWkg5LpUKolXp3V0SMMq6lOocmrSH9ntZCYumYJyiP49JKMpqq56/SSMoOuMLRbCVN0jJylIYTTLCpUsbUqV2Rk81Vy6tS7OvSpWVhq41u3pSctB2nHUs2ptj97bIWD5qn8ox8Fzca/5VurS87+iHKXav0NztjqMPG7quFxCeTDy79Pub0leSIsryrHTkrNknJWbJEnq8QG0hNQBnxpkT6JqjTzu1yrdhF/G4/vAi4rVwcdyLlp1XP2P6nei9jwN/wDi/VnOxXbJddgXIHXxldH2n/Lr0IPoscR/tS8BfFq9GXgY6x396dxH9LVyl22cJP8AmMbzmj3fmPnVVe5nLdisTlJKHcblJZDqNyksOGPViw9sVp2HtcPumvdmOlVaLs7l4SytMuNqgZPE5jr2SNp3EXEccCndzpNKcbcmYxpPRskT3QuH2sTiWfjaR2mj8zQHDkRiVtCQYWWaDoy3j6cmRkhDwCO4puMbaoL20Z5HMRcU1TrNbmNSipaoeR2hOQrCE6AsJ1sqpg6IGdDqgqIjJaFlKsbQoDG0WiqQq1rnSo4fKNHyJWUxyMBeyR/ePcsW7myVjVfZLoUgPtTx8X2cXIHtu69n9Llz8XK8lHp+fniaw2LxpCS8N3Xn9/vFeW4tWvJU1y1fj/j1HKEdLjIrisYPCs2ScFZskSerxAQOPIOPhs/1J2hopPu9dCkhB/75q0Hy5Ay06rj7Dm530XsuCK2FXi/U52J7ZLrri5G6yQGSyWhgxdDIBz2DTxos6qvBruMq0c1OSXRmExSfbNPzAeLKLjp/Nc84n89zy33SHjQ+FPRRLcifaCNyAQ6jepJQ5jepLDhj1YsLsegks+rWkaj3TjeL28RmO7H/AITNGf8ASx3D1L/KxLXDV7+1sD47p4x2ThtDHYJyvvByPNMJ2NakHdTh2l+WMttdmcXOo0tlBO3HShc7MtGTt7c8RuTdKtZWN4SjXV1o1uiLM2RW3xET8Jo8EqFUsDpX3OxaFdVmUeHR4bSoddgsMhJ0xKzlVbNo0UhMuWTZqoi0FnrecPNVuWLVqhq0+3S7Iq2JhHvX7h8jfxnwx4HGtVVNd5ZK5tzGMhja1gDWMAa1owAAoAFxMTiFSg6kv8s3hG7siOe6pqc15GpNzk5S3Y+lZWOCsmSclZsscuVAEHlaRAQJx7h6nyanI6Un3v0KPcQepiBcdX2Us7ONT1cT5L3PCoZcJDvu/u2zmV3eoyRXRMTwitxQB876SgMMzmZxPcz+R5A8AFw5LLK3Q8xUjkm10foKaXb8Lhnd6j1RPqFVbMaRvVTMcxvUlkOI3qSw4Y9STcWbIpJF4py0gg0INQcwVKdiydtUXLQ2lmztobnjEb/xDh5JynUzLvOjSqqa7xrrHq1FaxU9iUYPAx3B4+8PELS9iZ07vNF2fUzzTmgZYj/eYyRlPHeeG0cHfqAPFaqp1NI4tx0rK3etv2IT/wBEc6vuXtkplQscOYN3itExyMozV4u43k0VO3GJ/cNryqi5aw3dA8GhaQdxBHmpuFjptlccblFwHNnsl4ABc43AAVJPBoxUNkl81b9nc8xD7TWGPHZu984bqYM77+CWqYmMdI6sso3NSsNjis0YjiaGRtwA8ycSTvN5XNrVlFOc2axjyQ0tM20eGQXlsZinXnfktl+cx2nDKhEpJs0OVmyTkrNknDyoQCDytoogb1u51PXDwATc9LR6L1KiT1KXQC/WWLYY1vytA6Ci+i0afw6cYLkkvsciTu2xVaFQQBjXtP0aYra54HZma143bQGw4f6Qf1LlYuFql+pwsfTy1b9SBYPeQ0zb5jDwuWO8RbtRIwFZmIsx6kkcMepLXF2SKSRZsikm4o2RBNxWK0FpBaSCLwRiFKdiU2ndFo0VrM11Gzdl3zfdPP5T4ckzCunpIdp4lPSRLWzSMcbaucDUXAUJcOAzHHBMJX2G4rNoim22aMuL2xsiGeyA2vFxwJW0Y2GqVGNO7W7Ids01qkENlaXOOYuoMzX7reJRKSirs1LXZPZW2g97aHbVLwxgABzAc4mvOg5JR4voi+QlrH7NrCz4/ey/nk2R/wDWGrN4qb20JyosmjtFQWcUhiZHvLWgE83YnvWMpyluyyQvNOG447kliMZTo9p69Fv+xpGm5EfPMXY9F57E4qdd3ltyQ1CCjsIlKNlzwqjZJyVm2SclUZIk8q0UA3nOW+76npVNUY3lqVYk8rS+Z3IHOhrP7yZgyBqe6/6dV0+GUPi4iK5J3+2pjWllgy7L3BzAQAIAqXtJ0V76y7YFXQna47Bud07Lv0pbFQzQv0EsdSz079DJbG4xv2Tnd35Fc2OjscWOjsI6Qg2XXYG8eoVZKzKzjZjYFVKCjJEE3FmyKSbirZFJNxQSKSbnQkQFzuDak+HDN2XIbz4DwTVHDuWstEN4fCzra7Lr7DuWRkLak08XOPr5LoRioqyO5TpxpxyxQ20bo6fSL6N7EIPacfhHD8buGA4JLG8QpYSPzavklv8AsjenTlPY1TQFgs9jj93C0j5nGhe873HPlgMlxJcYp1HeSf59Tf8Ah2iTNsbx6KHxSh3/AGJ+DITdbhkOqwnxaP8ATF/XT3LKg+bEJLU4505JGrxCtU0vZd3vuaRpRQhVINmp5VVbA8JVGyTxUbJOSqNknDioSAReVrFEDcmpr3D1Pp3FNJZY26+hAmb1eEbuxDLHqxZqBz/0jzPp0Xq+C4fKpVPov1/T7CGJnsieXeFQQAIA5ljDgWuFQQQQcCDcQhq5DV1ZmIazaFMEz4vlNWH5mG9p/eYK5NWnllY4Fejkk4jEUlZQ4jwO9U7SM+0iKkYQSDiFk0YNWOFBB0HIA7bIgm5176mKsk27Ike2Gxuk7T6tZkMHP57m+a6NHDKOstzp4TA5vnqbdBzb9IshGy0AkC5ouDRx3ck2dhJJWQ81f1UktRE1q2mxm9rcHPH9DPE+K4PEuNQo3p0dZc3yXu/Jc+gzSw7lrLY0OzwtjaGMaGtaKAAUAHALyM6kpycpO7fMeSSVkKKtyQRcAUXAKqLgeVUNknlVRsDxVbJOSVRsk5cVG4CTnLRIBvI7Id/AfVMU4rtPYqxNxV9W7kCkMRJAF5JAHM5J6hRbaS3ZnKXMutkgEbGsGQ6nM9ar3NCkqNNQXI5k5Zm2LLUqCABAAgCsa96E9/F7xgrJECbsXMxc3iRiO8ZpfEU8yut0KYujnjmW6MolYWnbb+obxvXOatqcdq2qPLVZxIKtxyO/gUNXIlG+qIpzaYrIxsc0QQcuNBUqYwcnZBYktEaO2qSSC7Fjf6iurRoKmu87GCwat8Sf0HWlbW/abFECXvwoKu4Bo33HlRaznGEXKTslu2dazeiLHqxqc2Kktpo+TEMxaw7z8zvAccV47ifHZVr08PpHm+b9l5vu2HqOGy6y3LhVeeuNBVTcgKqbgFUXAKqLgFVFyTxRcDyqq2B5VVbJOSVG4CbnK6QDeSTIY+XNbwhzexAmbv34rVu5B0xmZTVKnbVmcmTmrtjqTIcBc3nmfTqvR8Iwt38aXLRfq/0+4piJ/wBKLAu+KAgAQAIAEACAM0121f8AcP8Aexj7J5vAwY85cGnLpuSNelld1scvFUMjzLZlQczYNR8JxG7iOCVtYRtY4tNmDxUY5HeoauRKKZGSRFpoQs2jFqwytZvA70/g4qzl9DWhFOcU+qJ/QVsMgEZveKBv4hgBzCbnOMIuUnZLV+B6dK+iNA0VoqOHtUBkIoX0vpjsjcPNfO+J8Vq4ydtoLZfq+r9OR06VFQXeSVVzLmx7VTcAqpuQe1U3AKouB5VRcAqi5J5VVuB4SouByXISATc5aJAN3SVw6/Tet1BLf7EHOGCtqyDtjMynKVK2rM3Ic2GyGV4aMMXHcPqujhcNKvUyr6vovzYynNRVy3RRhrQ1ooAKBevhCMIqMdkc9tt3Z2rEAgAQAIAEACAErTA2RrmPAc1woQcwoaTVmRJKSszLdZNAPsj83RuPYd/S78Q8cd4HPq0nB9xya9B033FfdEW3tvGbfVv0WNrC1rbHL2NeN/mD6IsmRZMhNKWQtv3eS2w08ryvmZ2cWeaGtohmilN4Y4E76YGnGhK3xdF16E6a3aaPR4TEKaU/ua/Z7Q17Q5pDmuFQRgQvmlSlKnJwmrNbo7qaauhYOWTiSdbSiwHtUAFUXAKouAVRcDzaQB4XIsBwXK6iBw5yuokCBq4VOBy5ZO+iZlT+Gk1z5kXuABOCIQcnoQ3YUaynNO06SiZuVxWzwOkcGtF/gBvPBOUKE608kEUlJRV2Wqw2NsTdkd5zJXq8Nho0IZY/V9RCc3N3Y5TBQEACABAAgAQAIAEAI2uyslYWSNDmuuIP7uPFQ0mrMrKKkrMzbWPVt9lJc2r4ibnZt4P3c8DwwSNSk4eBzK1B09VsV2Wzg3i47x671i0LONxjarPJn2gN30VGmZyiyEtdmLbwLsxu/wBk5Qr3+WW5ehWlRldfVExqtrGbMdl9XQuN4xLD8zfUeuKXFeFRxcc8NJrz7n+j/Q9JhMWmrrb0NIgna9oc0hzSKgi8EbwvDVKUoScZKzW6OqmmroVDlnlJOttRlJPdtRlANtGUDwvU5QPC5TlIEzMK0F53C89AtYUJy2QN2PDXg3neeg9StlQjDty+i1ZXN0ORU3Zjpz5IdFp2WoXOhHTHPzyPp0TNOj8uWRRy6ClUxGKWxW4tY7G+U0bhm44D6ngnMNhJ15WjtzfT86Gc6iitSz2KxtibRvecyeK9Ph8NChHLH6vqJTm5O7HC3KAgAQAIAEACABAAgAQAIA8e0EEEAg3EG8EbigCmae1NxfZuZjJ/7CcOR65JWpQ5xEauF5w+xTZYnNJa4FrhcQQQRzBSzVhJqzsxNzAcRVQRYgNK6GLaviFRmzdxbw4JqnW5SCEpUpZofYNXdYJLMaXujJq5m78Tdx8D4pXiHDKeMV9prZ/o+708ju4PGqS0+qNI0dbGTsD4nBzc6Yg7nDIrxtfA1qMss1qdaNSMldDmh3FLujLoWzIL9x6Kvw5dPIm4X7j0R8OXTyC4UO4qyoy6BmRw2GpIIqcRUmmybsK0uPmE3CElDSKv3lGxYRmlK0G4Cg8EOnUl2pEZkAjAV40IoHJnjjeOnqPXqt7aFQN9AN481ZRbdkRclrBoUuvkuHy/ePPd+8F2MLwuUvmq6Lpz/b18BeddLSJOxRhoAaAAMgu7CEYLLFWQq227s7ViAQAIAEACABAAgAQAIAEACABAAgBjpTRENoFJG1OThc8cj6YKkoRluZzpRnuimaU1MmjqYT71u65rx3YHu6JaVBrbUSnhZLs6lclicw7LgWuGIcCD0KwatuLNNaMi7fohsh2mHYfvGB5j181rCq46FbNPNF2ZFi32qxv2gNk4bQ+Fw3HI8itKkKdeOWSv6obhxGpDdFu0Fr1DLRs/2L95/wAM/q+733cVwsRwycNYarz/AH+n2Onh+J06mk9H5Fsa8EAg1BwIvB5LmuNjo3ue7SMoHm0jKBw/IjEeIzH74KbAe7SmwAxpcaAEncBUq8abk7RV2Q2luSNm0I917+wOrvoF0qHCqktZ/KvMxlXS21JqyWFkXwi/eb3dfouzQwtKj2Fr15i0qkpbjlMlAQAIAEACABAAgAQAIAEACABAAgAQAIAEACAELXY45RSRjXj8QBpy3KHFPcrKKlo0QFs1LgdfG58Z3V229HX+Kxlh4vYXlhIPbQhrVqPMK7L43jjVpPdQjxWbw8lszGWElyaK/bfZzK7+BTix8dOhPopSqrlcweEn0OdHaj6SgP2D5Ix8pMTmd7S+ngs6mHjV7cPM2pRxNLsP0sXTQ+gbXT+8yQ8Nhjtrvq6nRKy4RF7O3n7HUpYir/2JfQkDoF3zj+X/AHWf+jy/v8v3N/4hdDpmgN8nRtPVWjwdf1T8v3IeI7h1DoaJuILuZ9BRNU+GUI7pvx/axR15MfRRNaKNAA4CidhCMFaKt4GTbe52rkAgAQAIAEACABAAgAQAIAEACABAAgAQAIAEACABAAgAQAIAEACABAAgAQAIAEACABAAgAQAIAEACABAAgAQAIAEACABAAgAQAIAEACABAAgAQAIAEACABAAgAQAIAEACABAAgAQAIAEACABAAgD/9k="/>
          <p:cNvSpPr>
            <a:spLocks noChangeAspect="1" noChangeArrowheads="1"/>
          </p:cNvSpPr>
          <p:nvPr/>
        </p:nvSpPr>
        <p:spPr bwMode="auto">
          <a:xfrm>
            <a:off x="0"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sp>
        <p:nvSpPr>
          <p:cNvPr id="12" name="AutoShape 14" descr="data:image/jpeg;base64,/9j/4AAQSkZJRgABAQAAAQABAAD/2wCEAAkGBxIREhQUEhQVFRUVFhcVFhcXFRQUFBcVGBUXFhcVFhcYHCggGBolHBcUIjEhJSkrLi4uFx8zODMsNygtLisBCgoKDg0OGhAQGiwkICQsLCwsLCwsLCwsLCwsLCwsLCwsLCwsLCwsLCwsLCwsLCwsLCwsLCwsLCwsLCwsLCwsLP/AABEIAOEA4QMBEQACEQEDEQH/xAAcAAABBQEBAQAAAAAAAAAAAAAAAwQFBgcCAQj/xABFEAABAwEEBwUFBgMHAwUAAAABAAIDEQQhMUEFBhJRYXGRIoGhscEHEzJS0SNCYnKC8EOSwhQkM3Oi4fFTstMVFzSjs//EABsBAAIDAQEBAAAAAAAAAAAAAAAEAQIDBQYH/8QAOREAAgECBAMGBQIFBAMBAAAAAAECAxEEEiExBUFRMmFxobHREyKBkfDB4RQjQlLxFTM0QyRiggb/2gAMAwEAAhEDEQA/ANxQAIAEACABAAgAQAIAEACABAAgAQAIAEACABAAgAQAIAEACABAAgAQAIAEACABAAgAQAIAEACABAAgAQAIAEARdv1issFfeTMBGIB23fytqQqOpFbsZp4StU7MX6epAWv2jWZtzGSPPJrQepr4LN4iPIdhwes9ZNIjJvaTIfgswH5nk/0hUeIfJDEeDw/qn5fuxnJ7RLZlHAO5xP8A+ir/ABE+42XCMP1l5ewl/wC4tt+SD+V3/kUfxE+4t/pGH6y/PoLw+0u0D44Y3fl22+rlKxMuaKS4NSfZk/rb9iTsntOhP+LC9n5XNf57KusSuaFp8FqLsST8dPcsOj9brFNc2ZoO59YzXcNqgPctY1YPmI1cBiKe8ftr6E2DXBaCZ6gAQAIAEACABAAgAQAIAEACABAAgAQAIAEACAE7RO2Npc9wa0YkkADvKhu25aMXJ2irspum/aDHHUQN2z8zqhnc3E+CwnXS2Orh+EzlrUdu5b/n3KTpTWK1WivvJSGbq7DKflGPel5VJS3Z16OEo0uzHX7v7kFLbom5l54YfRZuSHo0pvuG79Ln7rQP3uCrnNVhurG79IyHMDkPqozs0WHihM2uT5j4KMzL/Bj0PP7U/wCY+CjMw+DHodC1v4Hu+inMyHRidi27x0U5iro9BRs4OB9FNyjptEporWG02Y/ZSuaPlrVve01aeivGpKOzFa2DpVu3FP1++5e9B+00GjbTHT8cfqw+YPcmYYn+44uI4K1rSf0fv+eJfNH6QitDduF7Xt3g4cCMQeBTMZKWqOLVpTpSyzVmOlJmCABAAgAQAIAEACABAAgAQAIAEACAGVs0tZ4TSWeKM7nyMYejiozJFJVIR7TS+pk+uum3SWiUe82o2Oow7VWAUxbS414XlI1Z3kz1vDqEVRjKK3V/EjdG6PfKA/4WnBxFXuG9rcGjcTXkqRjfUaq1VB5d35fXqIay6LiiiDttxftADadXa33YCmNyipFJGuDqznO1tPQrKwudRRPVFy6iCi5bKCLk5QRcMoIuRlBTcjKCLlXE6bIQpuZuCFGyq1zJwJHRemZYHh8b3McMwfA5EcDcrxm07oWrYaFSOWSujUtV/aDHNRlpox2AkF0Z/N8h44ck7Trp6SPN4vhMqfzUtV05/v6+JeQapg4x6gAQAIAEACABAAgAQAIAEAJ2idsbS97g1rRUuJoAN5KhtJXZEpKKuzONadeHu2mwVYwA34SOG85sG4fFhWnwlGpiHJ5YnJxGNb0hovP9vXw2Mimmklkca7LampzJremoU4xVhjDYKnkUpq7epMnQ0j7OJmu2hQ1bQ7QDSQSN+FcknWpu7aPoHCq9ONGnTtaySJeXWtgjHu2HbpShpsNNN4N45eCq6ytoMR4dJz+Z6eZWbVaXyuLnuLnHPhuAyCXcm3dnWp0owWWK0ElW5sogi5ZRBRctlBFycoIuGUEXDKCLkZQU3KuIKblHEFNzNxCqm5m4isE5aVZMxnTuX7UvXZ9npHIS+Hdi5nFnD8PSmbVKtl0exwsfw2NX5o6S9fH3NbstpZKxr43BzXCoIwITqaaujzE4ShJxkrNCqkqCABAAgAQAIAEACAE7TO2NrnvcGtaCXE3AAYlQ2krsiUlFXZlmtesb7S8NbVrAaxsz4SSD5zk37uOK5tas5v8APuzi4nEuo7Lbkv1f6LkV+WwOdDI8fC0Gp+Y1pdvxWdOOqYrkbi2QOi7CbRNHE24vcG13DEnuAJ7l1kekg7xTXRGlWvRjLMWxxijC27OpFzieJq08yUvVVnc7mAnmpZej9dfcyqUDads4VNOVbvBcxnt4Rdlfc4VbmyiCguoknozQNotFCxh2fmd2W9Tj3VV405S2Fq+MoUdJS16LV/niWOyaij+LKTwYKf6nY9FusP1ZzKnGX/1w+/svck49T7IMWudzef6aK6oQFZcVxL2aX09zt2qVk/6ZH63+pU/Ah0KrimJ/u8kM7TqPAa7D5GHjR46UB8VR4ePJm8OMVV2op+X59iC0hqdaI72UlH4bnfyn0JWUqEltqdCjxWhU0l8r79vuV6SMtJDgQRiCKEcwsdjpK0ldbHKCriCtco4gpuZuIK1zJxO4pC01CsmYThcveo2tpsztlxJice03cfnbx3jPomaVXL4HE4hgFWV12lt7GxQyte0OaQWuAIIvBBvBCfTueUlFxdnudoIBAAgAQAIAEACAM0101i987ZYawsdRoyllab3nfGw4ZE37lz8RWzOy29X7I5GLxGZ2Wy837IgtE2AyO7RNSNpxzDTlzd5V3rCEbvUVp08z1/P8lolsoMZYAAC0tAyF1yZcdLDjinHKUPVhnuNJRB13ac0V/ExzW99SAmaUs0UxzBTzUknutPY0HWyyPlsz/dkiRgL2UxqAQ5ve0uHOhyUV4uUHbc7fC68aWJjn7L0f6P6O30MXC459ISFrLZnyuDI2lzjgB+7hxUJNuyCc404uU3ZIvugtUo4qOmpI/d9xvIfePE9E5ToJas87i+KTqfLT+Veb9h/pnWSzWW6R9XD+GztP6YN7yFs2kc6FOUtip2z2iSOqLPAB+J5LvBtAOpUJt7IvKFOnrUkkRc2tmkXG6RrBuayP1BKt8OoY/wAXg1zv9GJDWfSQ/jE/piPm1R8OoSsXg3z9R9ZfaBamH7VjHjkY3dRd4KrclujeNOlUV4Sv4O5adDa62W0ENcTE85Ppsk8H4daKVJMpOjKJLaV0PDaRSRt+Thc8cj6G5ROEZbl8Pi6tB3g/pyM909oCSym/tRnB4F3JwyKSqU3DwPTYTG08StNJdPYiFQbaPFJm0CsYyiCsjKSFLPMWlWTF5wuav7M9ZL/7NIbnXxE5OxLORxHGu9O0Kn9LPMcWwf8A2x+vuaQmzgAgAQAIAEACAKvrvpf3bBAx2y+UEvcMY4R8TuBPwjvOSWxFSyyrn6CeLq5VkW78kZowiRxeRSNgAa3KguazvzXP3d+RyO078kTmrTqiRxxJFehWtLmzfDvdk5tLYYuVLXLRjgRaIrnMIcaZEGod3G/qrUpZZdzJoz+HUvyej/QuuitIttELJW4PbUjc7Bze4gjuTZ1TMNZ9BOitZjjaSJTtRgfiN7dwoa8hQrkV6TjUsuex9F4Tj41sGpzesdJfTn9V53LloHQzLJHkXkVe/wAaAnBo/wB0xTpqCOPjMZLEz7lsvzmVDWnXV8hMNjJDcHSi5zvyfKPxY7qZzdt2RmoQpxz1HZFVhsd9Xdpx77/UreFBLfU5eJ4nOfy0tF15/sSMVjJ3N5/QJ6lh5z0ijjVq0afzVH9xw3R7c3nuZ9SnFwyfNnPfFaKegjPZWtzd/KPqsK2DlT3HcPiKdfSD16c/sN9gHAg8MPNLODGmnB3Q1nsI/KfDol50E9tB/D8Uqw0n8y8/v7kxq5rVNYyI5ayQ4Uxcwb2E5fhPgl2pQdmdaEqWJjmpvX83NMhlitMQc0tkjkHcRuIyPDEEKdGjNOVOV1o0Z3rPoI2V9W1MbvhO4/KePn1SNWnkfcerwGMWJhZ9pb+5CrIcaPFYzkgVkYyR4rIwkiQ0XayxwoaEEEHMEYELRPkKVqaaN51T04LXCHH423PHHemsLXz3py7UfNcn+j7/AKHicZhvgVGuXIm04KAgAQAIATnmaxrnuIDWgucTgGgVJPcobSV2Q2krsxzT+knTOc8125yHbObYhdFH0vPHa3rk1JuTv19ORwa9Rzd+b9OS/O8a2gbIbGMr3cXH6BVemhnLT5Rzo21uiJpeDiPJTGWUmE3EczWp0mJu3DD/AHUuTZaU3Lcc2edwbs3FpyKlSa0JUmlYaaHtP9hl2Hf/AB5ndk5RS7juafQbin6NTMrPc62FrZ45Xui12iJpIcQNptdk0vANNoDdWg6K843Vzq4Wu6cst9Hv+n2M41+1hdI82SE3D/GcMz8ldwz3m7K9XWTyo7qcKMPi1PoVqzWcNHmcydwTtGjbRHAxWLlXleWi5LkvzqSNjsb34AgDGmP6nei6tDA856d3M42I4ooJxoK768l7+niTdl0OQAXdkbs11IyjFZYI4jhUqvPUeo8bo4ZKc5dUEeSaOG5GZPQn4NtUQ9s0I3EVHLDxSzwdKTutPAa/1HEwVnaXjv5WGf8AZw0UpUcfTd3Ilg6eW1jFcQquV727hlabMKHNudcRz+q42Jwrhvqju4LHNtSi7SX5+Icas6ddYJKOq6B57Q3H5x+LzHIU5couD7j1dCvHFw6SW6/OXoaO6Sz26FzWPa9rhi0guacQaYtI3FRJKasaUak8PUU1ujMbbZXRPdG8Uc00P1HA4rnNOLsz2dOpGrBTjsxBANHisjGSBWRhJA00NVZGEkXjUTTZhmbfc+6nGlad4Dhz2VhipSpZcRDeO/fF7r2OBxPDqUbm0RSBwDheCKjkV3YTjOKlHZ6nlmmnZnauQCABAFW1+tlImQA3zu7X+Uyjn9TsN/UUtiZfKo9fQTxk/lUOvot/YzaCX3kr5T8Lbx5N8L+a56d25HITzSchFriSScSaqpTcdRBWLDuIKSyHcQUlkOW6PbaPsnCrX3HgMajiMe5aU75lY2otqasJ6Atb43yWOc1kg+B3/Uiu2XcwC3uI3FdJO524u6uVXW7QEdnkEkYIZITtXl1H43E331w4FTSpJysjTE4ucopzd7bEbo6ze8eBh6NXbo0401ex5yvWnUdr6Fos0jI3Bgb2WjLN5pQnu8+CZUG43/LC8ZJSstl6j+GMuNT++AQ2oqyN0rj+OyrFzNFE9ksqhTBxI612ZbwmZyiV3SFnomFqhCpHK7kXPCQNoYYcjuKRq5W3B7/oNUG1aSI6VgPI5ei4lakou3I9HhsRLScXZoZusIrUGn73pN4fozuU+Lu1px+3seOsr8dup4kqjwzfQYhxqEdlJeH+Uee6lGBr3181m8K+g3T47D+9rxV/cPeyDFte76LN4drkx6nxeMv6ovy9j1ttGYos/hjaxie6FmTNOBUWaLfEhLZj2zTOa07PxN7bfzNO03xAVsqknF7PQTxlPNTZu+pOlRPC2mBa2Rv5XCpHcT4rHgtZpTw094PTw/z6o8bioWeYsa7ooCABAGW686Q2rRaHA3RNbZ2fmI25COPbA/QudiJ3k+7Q4+MqXnJ9NCtkbELW5vO0eX72UvtET2gl1OYlUqh5ErFkO4lJZDuJWLondXo6vJ3DxP8AwVtRWozh181yse0G1CG32aRtzmxtL+LNt4p02wnIPkPUqizuHdcgNd9I+8tPugezEKc3kVcelB3FP4ZcymLlpY70IA1hcc/IfsrqJXaRxpOybHujRU1OJvTctEZUNdSyWNiUmx6KJaCNKyZqkezRKIyBoirYxNQZlJFc0oxOQE660IezyUJabw4UISeOheOZboMHLXK+ZHGY2eWraEEUo4VBBwr3rl1ZZ43O1hvldix6pWmK0Whsc0UZa7skbOO12RfkQ4tXGxtWdPI4vS9n9tDqU4qSl4Fp0p7P473RbFBfsuGyf5m49AqvHxhByqLRa6exCp3dkVa26pluMbxxadsetFajxPCVtI1Ffo9H52CVGcd0Qs2hiPhcDwNxTxmR9osbm/G27lUdVDSe5eFScOy2vBiNn0bHI6hq2oOG/kVm6MWO0uJ1476+P7CFsY+zu2Q/aqMacB9UrUpZLHRjxSdWLSVvM0r2RaTpEwE/4cjoz+V9HDuBd/pXGnP+H4hCfKVk/rp7MRrRzQaNfXqTlAgDxzqCpwCAML0nOZWsOc8skx/W8keDvBcabvbvdzztWWa3e2znSL+2AMGgD1+iie5Wo9bHkSgqh3ErFkPIlJYdxFWLIsmrg7LzxHkfqmKOzHcNsyh+0XtW9rThsRN7i4n1KYhuXpf8r/5KdPNtyOkP8Rz3dZHH1C6GGerRfE63J6zvpD3eZXXpdo49bsj/AEXImpGVBllsciTmh6LJaGZLSibJnssyiMQbIq1yJmCMpMrmlJE5BCVdkBI6hHMLHEaxZXDr5kMtMuq0HMHz/YXClod6juO9W7RsWiJ3EHp2vQLl8QX8hvo0/M6dDt26n0BKLjyK5lVXhJdzLx3RCleLZ0BtarFHJ8bGu4kX9cVrRxleh/tTa7r6fbYiVOMt0Q1r1Xjd8DnMO49pvjf4rsUP/wBLXhpVipeGj9vIwlhIvZ2K7bNWJYjtNYHcWY/y49KrvYbjmEr6N5X/AO2nnt6C08POPeUnWUdscv35J/EapM1wu7LF7LpTW0typG4c+2D6dF5vjEdIPx/QcN7scu2xjvmaD1C9Rh6nxaUZ9Un9zjzWWTQstipG6zTmOyWl4xbDIRz2DTxos6rtBvuMq8stOT7mYzMPt4WZMjaO8An6LlPtJHBl20uiELS+sjudOlyq9zOT+ZisRQSh3EVJZDuMqxZDuNyksiyatP7LxxB6g/RM0dmOYZ6MpPtLZsWyN+RjYa8WvcD4U6piO5eLtio96ZRtmjG/hc5p6pqjK0xiqrtolbNNWOn7xXZoy1ORXhoPrFPQp9ao56eWRYbHallKI9CdySjtSwcDZSPX2pCpg5Eda7UtowMpzsV63WipW2yEZyzMippEjiJ6WHMNDUj7XLUFcqaOxS3Hehh9pH+/ulcvHf8AHn4HRodtH0TJcDyPkuVVeWnJvkn6GkdWiGK8YzoHhWbJOSs2SIvVogQGsWrcFsHbGy8YSNucOeThwPguphMfWoaRd49Ht9On0K2V7kLqhqzLYpJi9zHNcGtYW1qaEkktI7OV1SncbjYYiEVFNNXuQazq8+tnZw2h0caeFF6bhEs2EhfldfZs5mIVqjJJdIxIDXx1NH2n/Lp1IHqscR/tS8BfFu1GXgZIXVtbuAH/AGt+q5l/nOHf+axpIe278zvMrN7mb3YvE5SSh3E5WLIdxuUlkOY3KxYndW56SFvzN8Rf5VW1F62GcNL5rDD2oWDbgjlH8Nxa78r6Cv8AMGj9SZTszTEPK41P7X5GaBo2ntOEgEg5m51OTgei2d7poeq8pIRieWkg5LpUKolXp3V0SMMq6lOocmrSH9ntZCYumYJyiP49JKMpqq56/SSMoOuMLRbCVN0jJylIYTTLCpUsbUqV2Rk81Vy6tS7OvSpWVhq41u3pSctB2nHUs2ptj97bIWD5qn8ox8Fzca/5VurS87+iHKXav0NztjqMPG7quFxCeTDy79Pub0leSIsryrHTkrNknJWbJEnq8QG0hNQBnxpkT6JqjTzu1yrdhF/G4/vAi4rVwcdyLlp1XP2P6nei9jwN/wDi/VnOxXbJddgXIHXxldH2n/Lr0IPoscR/tS8BfFq9GXgY6x396dxH9LVyl22cJP8AmMbzmj3fmPnVVe5nLdisTlJKHcblJZDqNyksOGPViw9sVp2HtcPumvdmOlVaLs7l4SytMuNqgZPE5jr2SNp3EXEccCndzpNKcbcmYxpPRskT3QuH2sTiWfjaR2mj8zQHDkRiVtCQYWWaDoy3j6cmRkhDwCO4puMbaoL20Z5HMRcU1TrNbmNSipaoeR2hOQrCE6AsJ1sqpg6IGdDqgqIjJaFlKsbQoDG0WiqQq1rnSo4fKNHyJWUxyMBeyR/ePcsW7myVjVfZLoUgPtTx8X2cXIHtu69n9Llz8XK8lHp+fniaw2LxpCS8N3Xn9/vFeW4tWvJU1y1fj/j1HKEdLjIrisYPCs2ScFZskSerxAQOPIOPhs/1J2hopPu9dCkhB/75q0Hy5Ay06rj7Dm530XsuCK2FXi/U52J7ZLrri5G6yQGSyWhgxdDIBz2DTxos6qvBruMq0c1OSXRmExSfbNPzAeLKLjp/Nc84n89zy33SHjQ+FPRRLcifaCNyAQ6jepJQ5jepLDhj1YsLsegks+rWkaj3TjeL28RmO7H/AITNGf8ASx3D1L/KxLXDV7+1sD47p4x2ThtDHYJyvvByPNMJ2NakHdTh2l+WMttdmcXOo0tlBO3HShc7MtGTt7c8RuTdKtZWN4SjXV1o1uiLM2RW3xET8Jo8EqFUsDpX3OxaFdVmUeHR4bSoddgsMhJ0xKzlVbNo0UhMuWTZqoi0FnrecPNVuWLVqhq0+3S7Iq2JhHvX7h8jfxnwx4HGtVVNd5ZK5tzGMhja1gDWMAa1owAAoAFxMTiFSg6kv8s3hG7siOe6pqc15GpNzk5S3Y+lZWOCsmSclZsscuVAEHlaRAQJx7h6nyanI6Un3v0KPcQepiBcdX2Us7ONT1cT5L3PCoZcJDvu/u2zmV3eoyRXRMTwitxQB876SgMMzmZxPcz+R5A8AFw5LLK3Q8xUjkm10foKaXb8Lhnd6j1RPqFVbMaRvVTMcxvUlkOI3qSw4Y9STcWbIpJF4py0gg0INQcwVKdiydtUXLQ2lmztobnjEb/xDh5JynUzLvOjSqqa7xrrHq1FaxU9iUYPAx3B4+8PELS9iZ07vNF2fUzzTmgZYj/eYyRlPHeeG0cHfqAPFaqp1NI4tx0rK3etv2IT/wBEc6vuXtkplQscOYN3itExyMozV4u43k0VO3GJ/cNryqi5aw3dA8GhaQdxBHmpuFjptlccblFwHNnsl4ABc43AAVJPBoxUNkl81b9nc8xD7TWGPHZu984bqYM77+CWqYmMdI6sso3NSsNjis0YjiaGRtwA8ycSTvN5XNrVlFOc2axjyQ0tM20eGQXlsZinXnfktl+cx2nDKhEpJs0OVmyTkrNknDyoQCDytoogb1u51PXDwATc9LR6L1KiT1KXQC/WWLYY1vytA6Ci+i0afw6cYLkkvsciTu2xVaFQQBjXtP0aYra54HZma143bQGw4f6Qf1LlYuFql+pwsfTy1b9SBYPeQ0zb5jDwuWO8RbtRIwFZmIsx6kkcMepLXF2SKSRZsikm4o2RBNxWK0FpBaSCLwRiFKdiU2ndFo0VrM11Gzdl3zfdPP5T4ckzCunpIdp4lPSRLWzSMcbaucDUXAUJcOAzHHBMJX2G4rNoim22aMuL2xsiGeyA2vFxwJW0Y2GqVGNO7W7Ids01qkENlaXOOYuoMzX7reJRKSirs1LXZPZW2g97aHbVLwxgABzAc4mvOg5JR4voi+QlrH7NrCz4/ey/nk2R/wDWGrN4qb20JyosmjtFQWcUhiZHvLWgE83YnvWMpyluyyQvNOG447kliMZTo9p69Fv+xpGm5EfPMXY9F57E4qdd3ltyQ1CCjsIlKNlzwqjZJyVm2SclUZIk8q0UA3nOW+76npVNUY3lqVYk8rS+Z3IHOhrP7yZgyBqe6/6dV0+GUPi4iK5J3+2pjWllgy7L3BzAQAIAqXtJ0V76y7YFXQna47Bud07Lv0pbFQzQv0EsdSz079DJbG4xv2Tnd35Fc2OjscWOjsI6Qg2XXYG8eoVZKzKzjZjYFVKCjJEE3FmyKSbirZFJNxQSKSbnQkQFzuDak+HDN2XIbz4DwTVHDuWstEN4fCzra7Lr7DuWRkLak08XOPr5LoRioqyO5TpxpxyxQ20bo6fSL6N7EIPacfhHD8buGA4JLG8QpYSPzavklv8AsjenTlPY1TQFgs9jj93C0j5nGhe873HPlgMlxJcYp1HeSf59Tf8Ah2iTNsbx6KHxSh3/AGJ+DITdbhkOqwnxaP8ATF/XT3LKg+bEJLU4505JGrxCtU0vZd3vuaRpRQhVINmp5VVbA8JVGyTxUbJOSqNknDioSAReVrFEDcmpr3D1Pp3FNJZY26+hAmb1eEbuxDLHqxZqBz/0jzPp0Xq+C4fKpVPov1/T7CGJnsieXeFQQAIA5ljDgWuFQQQQcCDcQhq5DV1ZmIazaFMEz4vlNWH5mG9p/eYK5NWnllY4Fejkk4jEUlZQ4jwO9U7SM+0iKkYQSDiFk0YNWOFBB0HIA7bIgm5176mKsk27Ike2Gxuk7T6tZkMHP57m+a6NHDKOstzp4TA5vnqbdBzb9IshGy0AkC5ouDRx3ck2dhJJWQ81f1UktRE1q2mxm9rcHPH9DPE+K4PEuNQo3p0dZc3yXu/Jc+gzSw7lrLY0OzwtjaGMaGtaKAAUAHALyM6kpycpO7fMeSSVkKKtyQRcAUXAKqLgeVUNknlVRsDxVbJOSVRsk5cVG4CTnLRIBvI7Id/AfVMU4rtPYqxNxV9W7kCkMRJAF5JAHM5J6hRbaS3ZnKXMutkgEbGsGQ6nM9ar3NCkqNNQXI5k5Zm2LLUqCABAAgCsa96E9/F7xgrJECbsXMxc3iRiO8ZpfEU8yut0KYujnjmW6MolYWnbb+obxvXOatqcdq2qPLVZxIKtxyO/gUNXIlG+qIpzaYrIxsc0QQcuNBUqYwcnZBYktEaO2qSSC7Fjf6iurRoKmu87GCwat8Sf0HWlbW/abFECXvwoKu4Bo33HlRaznGEXKTslu2dazeiLHqxqc2Kktpo+TEMxaw7z8zvAccV47ifHZVr08PpHm+b9l5vu2HqOGy6y3LhVeeuNBVTcgKqbgFUXAKqLgFVFyTxRcDyqq2B5VVbJOSVG4CbnK6QDeSTIY+XNbwhzexAmbv34rVu5B0xmZTVKnbVmcmTmrtjqTIcBc3nmfTqvR8Iwt38aXLRfq/0+4piJ/wBKLAu+KAgAQAIAEACAM0121f8AcP8Aexj7J5vAwY85cGnLpuSNelld1scvFUMjzLZlQczYNR8JxG7iOCVtYRtY4tNmDxUY5HeoauRKKZGSRFpoQs2jFqwytZvA70/g4qzl9DWhFOcU+qJ/QVsMgEZveKBv4hgBzCbnOMIuUnZLV+B6dK+iNA0VoqOHtUBkIoX0vpjsjcPNfO+J8Vq4ydtoLZfq+r9OR06VFQXeSVVzLmx7VTcAqpuQe1U3AKouB5VRcAqi5J5VVuB4SouByXISATc5aJAN3SVw6/Tet1BLf7EHOGCtqyDtjMynKVK2rM3Ic2GyGV4aMMXHcPqujhcNKvUyr6vovzYynNRVy3RRhrQ1ooAKBevhCMIqMdkc9tt3Z2rEAgAQAIAEACAErTA2RrmPAc1woQcwoaTVmRJKSszLdZNAPsj83RuPYd/S78Q8cd4HPq0nB9xya9B033FfdEW3tvGbfVv0WNrC1rbHL2NeN/mD6IsmRZMhNKWQtv3eS2w08ryvmZ2cWeaGtohmilN4Y4E76YGnGhK3xdF16E6a3aaPR4TEKaU/ua/Z7Q17Q5pDmuFQRgQvmlSlKnJwmrNbo7qaauhYOWTiSdbSiwHtUAFUXAKouAVRcDzaQB4XIsBwXK6iBw5yuokCBq4VOBy5ZO+iZlT+Gk1z5kXuABOCIQcnoQ3YUaynNO06SiZuVxWzwOkcGtF/gBvPBOUKE608kEUlJRV2Wqw2NsTdkd5zJXq8Nho0IZY/V9RCc3N3Y5TBQEACABAAgAQAIAEAI2uyslYWSNDmuuIP7uPFQ0mrMrKKkrMzbWPVt9lJc2r4ibnZt4P3c8DwwSNSk4eBzK1B09VsV2Wzg3i47x671i0LONxjarPJn2gN30VGmZyiyEtdmLbwLsxu/wBk5Qr3+WW5ehWlRldfVExqtrGbMdl9XQuN4xLD8zfUeuKXFeFRxcc8NJrz7n+j/Q9JhMWmrrb0NIgna9oc0hzSKgi8EbwvDVKUoScZKzW6OqmmroVDlnlJOttRlJPdtRlANtGUDwvU5QPC5TlIEzMK0F53C89AtYUJy2QN2PDXg3neeg9StlQjDty+i1ZXN0ORU3Zjpz5IdFp2WoXOhHTHPzyPp0TNOj8uWRRy6ClUxGKWxW4tY7G+U0bhm44D6ngnMNhJ15WjtzfT86Gc6iitSz2KxtibRvecyeK9Ph8NChHLH6vqJTm5O7HC3KAgAQAIAEACABAAgAQAIA8e0EEEAg3EG8EbigCmae1NxfZuZjJ/7CcOR65JWpQ5xEauF5w+xTZYnNJa4FrhcQQQRzBSzVhJqzsxNzAcRVQRYgNK6GLaviFRmzdxbw4JqnW5SCEpUpZofYNXdYJLMaXujJq5m78Tdx8D4pXiHDKeMV9prZ/o+708ju4PGqS0+qNI0dbGTsD4nBzc6Yg7nDIrxtfA1qMss1qdaNSMldDmh3FLujLoWzIL9x6Kvw5dPIm4X7j0R8OXTyC4UO4qyoy6BmRw2GpIIqcRUmmybsK0uPmE3CElDSKv3lGxYRmlK0G4Cg8EOnUl2pEZkAjAV40IoHJnjjeOnqPXqt7aFQN9AN481ZRbdkRclrBoUuvkuHy/ePPd+8F2MLwuUvmq6Lpz/b18BeddLSJOxRhoAaAAMgu7CEYLLFWQq227s7ViAQAIAEACABAAgAQAIAEACABAAgBjpTRENoFJG1OThc8cj6YKkoRluZzpRnuimaU1MmjqYT71u65rx3YHu6JaVBrbUSnhZLs6lclicw7LgWuGIcCD0KwatuLNNaMi7fohsh2mHYfvGB5j181rCq46FbNPNF2ZFi32qxv2gNk4bQ+Fw3HI8itKkKdeOWSv6obhxGpDdFu0Fr1DLRs/2L95/wAM/q+733cVwsRwycNYarz/AH+n2Onh+J06mk9H5Fsa8EAg1BwIvB5LmuNjo3ue7SMoHm0jKBw/IjEeIzH74KbAe7SmwAxpcaAEncBUq8abk7RV2Q2luSNm0I917+wOrvoF0qHCqktZ/KvMxlXS21JqyWFkXwi/eb3dfouzQwtKj2Fr15i0qkpbjlMlAQAIAEACABAAgAQAIAEACABAAgAQAIAEACAELXY45RSRjXj8QBpy3KHFPcrKKlo0QFs1LgdfG58Z3V229HX+Kxlh4vYXlhIPbQhrVqPMK7L43jjVpPdQjxWbw8lszGWElyaK/bfZzK7+BTix8dOhPopSqrlcweEn0OdHaj6SgP2D5Ix8pMTmd7S+ngs6mHjV7cPM2pRxNLsP0sXTQ+gbXT+8yQ8Nhjtrvq6nRKy4RF7O3n7HUpYir/2JfQkDoF3zj+X/AHWf+jy/v8v3N/4hdDpmgN8nRtPVWjwdf1T8v3IeI7h1DoaJuILuZ9BRNU+GUI7pvx/axR15MfRRNaKNAA4CidhCMFaKt4GTbe52rkAgAQAIAEACABAAgAQAIAEACABAAgAQAIAEACABAAgAQAIAEACABAAgAQAIAEACABAAgAQAIAEACABAAgAQAIAEACABAAgAQAIAEACABAAgAQAIAEACABAAgAQAIAEACABAAgAQAIAEACABAAgD/9k="/>
          <p:cNvSpPr>
            <a:spLocks noChangeAspect="1" noChangeArrowheads="1"/>
          </p:cNvSpPr>
          <p:nvPr/>
        </p:nvSpPr>
        <p:spPr bwMode="auto">
          <a:xfrm>
            <a:off x="152400"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sp>
        <p:nvSpPr>
          <p:cNvPr id="13" name="AutoShape 16" descr="data:image/jpeg;base64,/9j/4AAQSkZJRgABAQAAAQABAAD/2wCEAAkGBxIREhQUEhQVFRUVFhcVFhcXFRQUFBcVGBUXFhcVFhcYHCggGBolHBcUIjEhJSkrLi4uFx8zODMsNygtLisBCgoKDg0OGhAQGiwkICQsLCwsLCwsLCwsLCwsLCwsLCwsLCwsLCwsLCwsLCwsLCwsLCwsLCwsLCwsLCwsLCwsLP/AABEIAOEA4QMBEQACEQEDEQH/xAAcAAABBQEBAQAAAAAAAAAAAAAAAwQFBgcCAQj/xABFEAABAwEEBwUFBgMHAwUAAAABAAIDEQQhMUEFBhJRYXGRIoGhscEHEzJS0SNCYnKC8EOSwhQkM3Oi4fFTstMVFzSjs//EABsBAAIDAQEBAAAAAAAAAAAAAAAEAQIDBQYH/8QAOREAAgECBAMGBQIFBAMBAAAAAAECAxEEEiExBUFRMmFxobHREyKBkfDB4RQjQlLxFTM0QyRiggb/2gAMAwEAAhEDEQA/ANxQAIAEACABAAgAQAIAEACABAAgAQAIAEACABAAgAQAIAEACABAAgAQAIAEACABAAgAQAIAEACABAAgAQAIAEARdv1issFfeTMBGIB23fytqQqOpFbsZp4StU7MX6epAWv2jWZtzGSPPJrQepr4LN4iPIdhwes9ZNIjJvaTIfgswH5nk/0hUeIfJDEeDw/qn5fuxnJ7RLZlHAO5xP8A+ir/ABE+42XCMP1l5ewl/wC4tt+SD+V3/kUfxE+4t/pGH6y/PoLw+0u0D44Y3fl22+rlKxMuaKS4NSfZk/rb9iTsntOhP+LC9n5XNf57KusSuaFp8FqLsST8dPcsOj9brFNc2ZoO59YzXcNqgPctY1YPmI1cBiKe8ftr6E2DXBaCZ6gAQAIAEACABAAgAQAIAEACABAAgAQAIAEACAE7RO2Npc9wa0YkkADvKhu25aMXJ2irspum/aDHHUQN2z8zqhnc3E+CwnXS2Orh+EzlrUdu5b/n3KTpTWK1WivvJSGbq7DKflGPel5VJS3Z16OEo0uzHX7v7kFLbom5l54YfRZuSHo0pvuG79Ln7rQP3uCrnNVhurG79IyHMDkPqozs0WHihM2uT5j4KMzL/Bj0PP7U/wCY+CjMw+DHodC1v4Hu+inMyHRidi27x0U5iro9BRs4OB9FNyjptEporWG02Y/ZSuaPlrVve01aeivGpKOzFa2DpVu3FP1++5e9B+00GjbTHT8cfqw+YPcmYYn+44uI4K1rSf0fv+eJfNH6QitDduF7Xt3g4cCMQeBTMZKWqOLVpTpSyzVmOlJmCABAAgAQAIAEACABAAgAQAIAEACAGVs0tZ4TSWeKM7nyMYejiozJFJVIR7TS+pk+uum3SWiUe82o2Oow7VWAUxbS414XlI1Z3kz1vDqEVRjKK3V/EjdG6PfKA/4WnBxFXuG9rcGjcTXkqRjfUaq1VB5d35fXqIay6LiiiDttxftADadXa33YCmNyipFJGuDqznO1tPQrKwudRRPVFy6iCi5bKCLk5QRcMoIuRlBTcjKCLlXE6bIQpuZuCFGyq1zJwJHRemZYHh8b3McMwfA5EcDcrxm07oWrYaFSOWSujUtV/aDHNRlpox2AkF0Z/N8h44ck7Trp6SPN4vhMqfzUtV05/v6+JeQapg4x6gAQAIAEACABAAgAQAIAEAJ2idsbS97g1rRUuJoAN5KhtJXZEpKKuzONadeHu2mwVYwA34SOG85sG4fFhWnwlGpiHJ5YnJxGNb0hovP9vXw2Mimmklkca7LampzJremoU4xVhjDYKnkUpq7epMnQ0j7OJmu2hQ1bQ7QDSQSN+FcknWpu7aPoHCq9ONGnTtaySJeXWtgjHu2HbpShpsNNN4N45eCq6ytoMR4dJz+Z6eZWbVaXyuLnuLnHPhuAyCXcm3dnWp0owWWK0ElW5sogi5ZRBRctlBFycoIuGUEXDKCLkZQU3KuIKblHEFNzNxCqm5m4isE5aVZMxnTuX7UvXZ9npHIS+Hdi5nFnD8PSmbVKtl0exwsfw2NX5o6S9fH3NbstpZKxr43BzXCoIwITqaaujzE4ShJxkrNCqkqCABAAgAQAIAEACAE7TO2NrnvcGtaCXE3AAYlQ2krsiUlFXZlmtesb7S8NbVrAaxsz4SSD5zk37uOK5tas5v8APuzi4nEuo7Lbkv1f6LkV+WwOdDI8fC0Gp+Y1pdvxWdOOqYrkbi2QOi7CbRNHE24vcG13DEnuAJ7l1kekg7xTXRGlWvRjLMWxxijC27OpFzieJq08yUvVVnc7mAnmpZej9dfcyqUDads4VNOVbvBcxnt4Rdlfc4VbmyiCguoknozQNotFCxh2fmd2W9Tj3VV405S2Fq+MoUdJS16LV/niWOyaij+LKTwYKf6nY9FusP1ZzKnGX/1w+/svck49T7IMWudzef6aK6oQFZcVxL2aX09zt2qVk/6ZH63+pU/Ah0KrimJ/u8kM7TqPAa7D5GHjR46UB8VR4ePJm8OMVV2op+X59iC0hqdaI72UlH4bnfyn0JWUqEltqdCjxWhU0l8r79vuV6SMtJDgQRiCKEcwsdjpK0ldbHKCriCtco4gpuZuIK1zJxO4pC01CsmYThcveo2tpsztlxJice03cfnbx3jPomaVXL4HE4hgFWV12lt7GxQyte0OaQWuAIIvBBvBCfTueUlFxdnudoIBAAgAQAIAEACAM0101i987ZYawsdRoyllab3nfGw4ZE37lz8RWzOy29X7I5GLxGZ2Wy837IgtE2AyO7RNSNpxzDTlzd5V3rCEbvUVp08z1/P8lolsoMZYAAC0tAyF1yZcdLDjinHKUPVhnuNJRB13ac0V/ExzW99SAmaUs0UxzBTzUknutPY0HWyyPlsz/dkiRgL2UxqAQ5ve0uHOhyUV4uUHbc7fC68aWJjn7L0f6P6O30MXC459ISFrLZnyuDI2lzjgB+7hxUJNuyCc404uU3ZIvugtUo4qOmpI/d9xvIfePE9E5ToJas87i+KTqfLT+Veb9h/pnWSzWW6R9XD+GztP6YN7yFs2kc6FOUtip2z2iSOqLPAB+J5LvBtAOpUJt7IvKFOnrUkkRc2tmkXG6RrBuayP1BKt8OoY/wAXg1zv9GJDWfSQ/jE/piPm1R8OoSsXg3z9R9ZfaBamH7VjHjkY3dRd4KrclujeNOlUV4Sv4O5adDa62W0ENcTE85Ppsk8H4daKVJMpOjKJLaV0PDaRSRt+Thc8cj6G5ROEZbl8Pi6tB3g/pyM909oCSym/tRnB4F3JwyKSqU3DwPTYTG08StNJdPYiFQbaPFJm0CsYyiCsjKSFLPMWlWTF5wuav7M9ZL/7NIbnXxE5OxLORxHGu9O0Kn9LPMcWwf8A2x+vuaQmzgAgAQAIAEACAKvrvpf3bBAx2y+UEvcMY4R8TuBPwjvOSWxFSyyrn6CeLq5VkW78kZowiRxeRSNgAa3KguazvzXP3d+RyO078kTmrTqiRxxJFehWtLmzfDvdk5tLYYuVLXLRjgRaIrnMIcaZEGod3G/qrUpZZdzJoz+HUvyej/QuuitIttELJW4PbUjc7Bze4gjuTZ1TMNZ9BOitZjjaSJTtRgfiN7dwoa8hQrkV6TjUsuex9F4Tj41sGpzesdJfTn9V53LloHQzLJHkXkVe/wAaAnBo/wB0xTpqCOPjMZLEz7lsvzmVDWnXV8hMNjJDcHSi5zvyfKPxY7qZzdt2RmoQpxz1HZFVhsd9Xdpx77/UreFBLfU5eJ4nOfy0tF15/sSMVjJ3N5/QJ6lh5z0ijjVq0afzVH9xw3R7c3nuZ9SnFwyfNnPfFaKegjPZWtzd/KPqsK2DlT3HcPiKdfSD16c/sN9gHAg8MPNLODGmnB3Q1nsI/KfDol50E9tB/D8Uqw0n8y8/v7kxq5rVNYyI5ayQ4Uxcwb2E5fhPgl2pQdmdaEqWJjmpvX83NMhlitMQc0tkjkHcRuIyPDEEKdGjNOVOV1o0Z3rPoI2V9W1MbvhO4/KePn1SNWnkfcerwGMWJhZ9pb+5CrIcaPFYzkgVkYyR4rIwkiQ0XayxwoaEEEHMEYELRPkKVqaaN51T04LXCHH423PHHemsLXz3py7UfNcn+j7/AKHicZhvgVGuXIm04KAgAQAIATnmaxrnuIDWgucTgGgVJPcobSV2Q2krsxzT+knTOc8125yHbObYhdFH0vPHa3rk1JuTv19ORwa9Rzd+b9OS/O8a2gbIbGMr3cXH6BVemhnLT5Rzo21uiJpeDiPJTGWUmE3EczWp0mJu3DD/AHUuTZaU3Lcc2edwbs3FpyKlSa0JUmlYaaHtP9hl2Hf/AB5ndk5RS7juafQbin6NTMrPc62FrZ45Xui12iJpIcQNptdk0vANNoDdWg6K843Vzq4Wu6cst9Hv+n2M41+1hdI82SE3D/GcMz8ldwz3m7K9XWTyo7qcKMPi1PoVqzWcNHmcydwTtGjbRHAxWLlXleWi5LkvzqSNjsb34AgDGmP6nei6tDA856d3M42I4ooJxoK768l7+niTdl0OQAXdkbs11IyjFZYI4jhUqvPUeo8bo4ZKc5dUEeSaOG5GZPQn4NtUQ9s0I3EVHLDxSzwdKTutPAa/1HEwVnaXjv5WGf8AZw0UpUcfTd3Ilg6eW1jFcQquV727hlabMKHNudcRz+q42Jwrhvqju4LHNtSi7SX5+Icas6ddYJKOq6B57Q3H5x+LzHIU5couD7j1dCvHFw6SW6/OXoaO6Sz26FzWPa9rhi0guacQaYtI3FRJKasaUak8PUU1ujMbbZXRPdG8Uc00P1HA4rnNOLsz2dOpGrBTjsxBANHisjGSBWRhJA00NVZGEkXjUTTZhmbfc+6nGlad4Dhz2VhipSpZcRDeO/fF7r2OBxPDqUbm0RSBwDheCKjkV3YTjOKlHZ6nlmmnZnauQCABAFW1+tlImQA3zu7X+Uyjn9TsN/UUtiZfKo9fQTxk/lUOvot/YzaCX3kr5T8Lbx5N8L+a56d25HITzSchFriSScSaqpTcdRBWLDuIKSyHcQUlkOW6PbaPsnCrX3HgMajiMe5aU75lY2otqasJ6Atb43yWOc1kg+B3/Uiu2XcwC3uI3FdJO524u6uVXW7QEdnkEkYIZITtXl1H43E331w4FTSpJysjTE4ucopzd7bEbo6ze8eBh6NXbo0401ex5yvWnUdr6Fos0jI3Bgb2WjLN5pQnu8+CZUG43/LC8ZJSstl6j+GMuNT++AQ2oqyN0rj+OyrFzNFE9ksqhTBxI612ZbwmZyiV3SFnomFqhCpHK7kXPCQNoYYcjuKRq5W3B7/oNUG1aSI6VgPI5ei4lakou3I9HhsRLScXZoZusIrUGn73pN4fozuU+Lu1px+3seOsr8dup4kqjwzfQYhxqEdlJeH+Uee6lGBr3181m8K+g3T47D+9rxV/cPeyDFte76LN4drkx6nxeMv6ovy9j1ttGYos/hjaxie6FmTNOBUWaLfEhLZj2zTOa07PxN7bfzNO03xAVsqknF7PQTxlPNTZu+pOlRPC2mBa2Rv5XCpHcT4rHgtZpTw094PTw/z6o8bioWeYsa7ooCABAGW686Q2rRaHA3RNbZ2fmI25COPbA/QudiJ3k+7Q4+MqXnJ9NCtkbELW5vO0eX72UvtET2gl1OYlUqh5ErFkO4lJZDuJWLondXo6vJ3DxP8AwVtRWozh181yse0G1CG32aRtzmxtL+LNt4p02wnIPkPUqizuHdcgNd9I+8tPugezEKc3kVcelB3FP4ZcymLlpY70IA1hcc/IfsrqJXaRxpOybHujRU1OJvTctEZUNdSyWNiUmx6KJaCNKyZqkezRKIyBoirYxNQZlJFc0oxOQE660IezyUJabw4UISeOheOZboMHLXK+ZHGY2eWraEEUo4VBBwr3rl1ZZ43O1hvldix6pWmK0Whsc0UZa7skbOO12RfkQ4tXGxtWdPI4vS9n9tDqU4qSl4Fp0p7P473RbFBfsuGyf5m49AqvHxhByqLRa6exCp3dkVa26pluMbxxadsetFajxPCVtI1Ffo9H52CVGcd0Qs2hiPhcDwNxTxmR9osbm/G27lUdVDSe5eFScOy2vBiNn0bHI6hq2oOG/kVm6MWO0uJ1476+P7CFsY+zu2Q/aqMacB9UrUpZLHRjxSdWLSVvM0r2RaTpEwE/4cjoz+V9HDuBd/pXGnP+H4hCfKVk/rp7MRrRzQaNfXqTlAgDxzqCpwCAML0nOZWsOc8skx/W8keDvBcabvbvdzztWWa3e2znSL+2AMGgD1+iie5Wo9bHkSgqh3ErFkPIlJYdxFWLIsmrg7LzxHkfqmKOzHcNsyh+0XtW9rThsRN7i4n1KYhuXpf8r/5KdPNtyOkP8Rz3dZHH1C6GGerRfE63J6zvpD3eZXXpdo49bsj/AEXImpGVBllsciTmh6LJaGZLSibJnssyiMQbIq1yJmCMpMrmlJE5BCVdkBI6hHMLHEaxZXDr5kMtMuq0HMHz/YXClod6juO9W7RsWiJ3EHp2vQLl8QX8hvo0/M6dDt26n0BKLjyK5lVXhJdzLx3RCleLZ0BtarFHJ8bGu4kX9cVrRxleh/tTa7r6fbYiVOMt0Q1r1Xjd8DnMO49pvjf4rsUP/wBLXhpVipeGj9vIwlhIvZ2K7bNWJYjtNYHcWY/y49KrvYbjmEr6N5X/AO2nnt6C08POPeUnWUdscv35J/EapM1wu7LF7LpTW0typG4c+2D6dF5vjEdIPx/QcN7scu2xjvmaD1C9Rh6nxaUZ9Un9zjzWWTQstipG6zTmOyWl4xbDIRz2DTxos6rtBvuMq8stOT7mYzMPt4WZMjaO8An6LlPtJHBl20uiELS+sjudOlyq9zOT+ZisRQSh3EVJZDuMqxZDuNyksiyatP7LxxB6g/RM0dmOYZ6MpPtLZsWyN+RjYa8WvcD4U6piO5eLtio96ZRtmjG/hc5p6pqjK0xiqrtolbNNWOn7xXZoy1ORXhoPrFPQp9ao56eWRYbHallKI9CdySjtSwcDZSPX2pCpg5Eda7UtowMpzsV63WipW2yEZyzMippEjiJ6WHMNDUj7XLUFcqaOxS3Hehh9pH+/ulcvHf8AHn4HRodtH0TJcDyPkuVVeWnJvkn6GkdWiGK8YzoHhWbJOSs2SIvVogQGsWrcFsHbGy8YSNucOeThwPguphMfWoaRd49Ht9On0K2V7kLqhqzLYpJi9zHNcGtYW1qaEkktI7OV1SncbjYYiEVFNNXuQazq8+tnZw2h0caeFF6bhEs2EhfldfZs5mIVqjJJdIxIDXx1NH2n/Lp1IHqscR/tS8BfFu1GXgZIXVtbuAH/AGt+q5l/nOHf+axpIe278zvMrN7mb3YvE5SSh3E5WLIdxuUlkOY3KxYndW56SFvzN8Rf5VW1F62GcNL5rDD2oWDbgjlH8Nxa78r6Cv8AMGj9SZTszTEPK41P7X5GaBo2ntOEgEg5m51OTgei2d7poeq8pIRieWkg5LpUKolXp3V0SMMq6lOocmrSH9ntZCYumYJyiP49JKMpqq56/SSMoOuMLRbCVN0jJylIYTTLCpUsbUqV2Rk81Vy6tS7OvSpWVhq41u3pSctB2nHUs2ptj97bIWD5qn8ox8Fzca/5VurS87+iHKXav0NztjqMPG7quFxCeTDy79Pub0leSIsryrHTkrNknJWbJEnq8QG0hNQBnxpkT6JqjTzu1yrdhF/G4/vAi4rVwcdyLlp1XP2P6nei9jwN/wDi/VnOxXbJddgXIHXxldH2n/Lr0IPoscR/tS8BfFq9GXgY6x396dxH9LVyl22cJP8AmMbzmj3fmPnVVe5nLdisTlJKHcblJZDqNyksOGPViw9sVp2HtcPumvdmOlVaLs7l4SytMuNqgZPE5jr2SNp3EXEccCndzpNKcbcmYxpPRskT3QuH2sTiWfjaR2mj8zQHDkRiVtCQYWWaDoy3j6cmRkhDwCO4puMbaoL20Z5HMRcU1TrNbmNSipaoeR2hOQrCE6AsJ1sqpg6IGdDqgqIjJaFlKsbQoDG0WiqQq1rnSo4fKNHyJWUxyMBeyR/ePcsW7myVjVfZLoUgPtTx8X2cXIHtu69n9Llz8XK8lHp+fniaw2LxpCS8N3Xn9/vFeW4tWvJU1y1fj/j1HKEdLjIrisYPCs2ScFZskSerxAQOPIOPhs/1J2hopPu9dCkhB/75q0Hy5Ay06rj7Dm530XsuCK2FXi/U52J7ZLrri5G6yQGSyWhgxdDIBz2DTxos6qvBruMq0c1OSXRmExSfbNPzAeLKLjp/Nc84n89zy33SHjQ+FPRRLcifaCNyAQ6jepJQ5jepLDhj1YsLsegks+rWkaj3TjeL28RmO7H/AITNGf8ASx3D1L/KxLXDV7+1sD47p4x2ThtDHYJyvvByPNMJ2NakHdTh2l+WMttdmcXOo0tlBO3HShc7MtGTt7c8RuTdKtZWN4SjXV1o1uiLM2RW3xET8Jo8EqFUsDpX3OxaFdVmUeHR4bSoddgsMhJ0xKzlVbNo0UhMuWTZqoi0FnrecPNVuWLVqhq0+3S7Iq2JhHvX7h8jfxnwx4HGtVVNd5ZK5tzGMhja1gDWMAa1owAAoAFxMTiFSg6kv8s3hG7siOe6pqc15GpNzk5S3Y+lZWOCsmSclZsscuVAEHlaRAQJx7h6nyanI6Un3v0KPcQepiBcdX2Us7ONT1cT5L3PCoZcJDvu/u2zmV3eoyRXRMTwitxQB876SgMMzmZxPcz+R5A8AFw5LLK3Q8xUjkm10foKaXb8Lhnd6j1RPqFVbMaRvVTMcxvUlkOI3qSw4Y9STcWbIpJF4py0gg0INQcwVKdiydtUXLQ2lmztobnjEb/xDh5JynUzLvOjSqqa7xrrHq1FaxU9iUYPAx3B4+8PELS9iZ07vNF2fUzzTmgZYj/eYyRlPHeeG0cHfqAPFaqp1NI4tx0rK3etv2IT/wBEc6vuXtkplQscOYN3itExyMozV4u43k0VO3GJ/cNryqi5aw3dA8GhaQdxBHmpuFjptlccblFwHNnsl4ABc43AAVJPBoxUNkl81b9nc8xD7TWGPHZu984bqYM77+CWqYmMdI6sso3NSsNjis0YjiaGRtwA8ycSTvN5XNrVlFOc2axjyQ0tM20eGQXlsZinXnfktl+cx2nDKhEpJs0OVmyTkrNknDyoQCDytoogb1u51PXDwATc9LR6L1KiT1KXQC/WWLYY1vytA6Ci+i0afw6cYLkkvsciTu2xVaFQQBjXtP0aYra54HZma143bQGw4f6Qf1LlYuFql+pwsfTy1b9SBYPeQ0zb5jDwuWO8RbtRIwFZmIsx6kkcMepLXF2SKSRZsikm4o2RBNxWK0FpBaSCLwRiFKdiU2ndFo0VrM11Gzdl3zfdPP5T4ckzCunpIdp4lPSRLWzSMcbaucDUXAUJcOAzHHBMJX2G4rNoim22aMuL2xsiGeyA2vFxwJW0Y2GqVGNO7W7Ids01qkENlaXOOYuoMzX7reJRKSirs1LXZPZW2g97aHbVLwxgABzAc4mvOg5JR4voi+QlrH7NrCz4/ey/nk2R/wDWGrN4qb20JyosmjtFQWcUhiZHvLWgE83YnvWMpyluyyQvNOG447kliMZTo9p69Fv+xpGm5EfPMXY9F57E4qdd3ltyQ1CCjsIlKNlzwqjZJyVm2SclUZIk8q0UA3nOW+76npVNUY3lqVYk8rS+Z3IHOhrP7yZgyBqe6/6dV0+GUPi4iK5J3+2pjWllgy7L3BzAQAIAqXtJ0V76y7YFXQna47Bud07Lv0pbFQzQv0EsdSz079DJbG4xv2Tnd35Fc2OjscWOjsI6Qg2XXYG8eoVZKzKzjZjYFVKCjJEE3FmyKSbirZFJNxQSKSbnQkQFzuDak+HDN2XIbz4DwTVHDuWstEN4fCzra7Lr7DuWRkLak08XOPr5LoRioqyO5TpxpxyxQ20bo6fSL6N7EIPacfhHD8buGA4JLG8QpYSPzavklv8AsjenTlPY1TQFgs9jj93C0j5nGhe873HPlgMlxJcYp1HeSf59Tf8Ah2iTNsbx6KHxSh3/AGJ+DITdbhkOqwnxaP8ATF/XT3LKg+bEJLU4505JGrxCtU0vZd3vuaRpRQhVINmp5VVbA8JVGyTxUbJOSqNknDioSAReVrFEDcmpr3D1Pp3FNJZY26+hAmb1eEbuxDLHqxZqBz/0jzPp0Xq+C4fKpVPov1/T7CGJnsieXeFQQAIA5ljDgWuFQQQQcCDcQhq5DV1ZmIazaFMEz4vlNWH5mG9p/eYK5NWnllY4Fejkk4jEUlZQ4jwO9U7SM+0iKkYQSDiFk0YNWOFBB0HIA7bIgm5176mKsk27Ike2Gxuk7T6tZkMHP57m+a6NHDKOstzp4TA5vnqbdBzb9IshGy0AkC5ouDRx3ck2dhJJWQ81f1UktRE1q2mxm9rcHPH9DPE+K4PEuNQo3p0dZc3yXu/Jc+gzSw7lrLY0OzwtjaGMaGtaKAAUAHALyM6kpycpO7fMeSSVkKKtyQRcAUXAKqLgeVUNknlVRsDxVbJOSVRsk5cVG4CTnLRIBvI7Id/AfVMU4rtPYqxNxV9W7kCkMRJAF5JAHM5J6hRbaS3ZnKXMutkgEbGsGQ6nM9ar3NCkqNNQXI5k5Zm2LLUqCABAAgCsa96E9/F7xgrJECbsXMxc3iRiO8ZpfEU8yut0KYujnjmW6MolYWnbb+obxvXOatqcdq2qPLVZxIKtxyO/gUNXIlG+qIpzaYrIxsc0QQcuNBUqYwcnZBYktEaO2qSSC7Fjf6iurRoKmu87GCwat8Sf0HWlbW/abFECXvwoKu4Bo33HlRaznGEXKTslu2dazeiLHqxqc2Kktpo+TEMxaw7z8zvAccV47ifHZVr08PpHm+b9l5vu2HqOGy6y3LhVeeuNBVTcgKqbgFUXAKqLgFVFyTxRcDyqq2B5VVbJOSVG4CbnK6QDeSTIY+XNbwhzexAmbv34rVu5B0xmZTVKnbVmcmTmrtjqTIcBc3nmfTqvR8Iwt38aXLRfq/0+4piJ/wBKLAu+KAgAQAIAEACAM0121f8AcP8Aexj7J5vAwY85cGnLpuSNelld1scvFUMjzLZlQczYNR8JxG7iOCVtYRtY4tNmDxUY5HeoauRKKZGSRFpoQs2jFqwytZvA70/g4qzl9DWhFOcU+qJ/QVsMgEZveKBv4hgBzCbnOMIuUnZLV+B6dK+iNA0VoqOHtUBkIoX0vpjsjcPNfO+J8Vq4ydtoLZfq+r9OR06VFQXeSVVzLmx7VTcAqpuQe1U3AKouB5VRcAqi5J5VVuB4SouByXISATc5aJAN3SVw6/Tet1BLf7EHOGCtqyDtjMynKVK2rM3Ic2GyGV4aMMXHcPqujhcNKvUyr6vovzYynNRVy3RRhrQ1ooAKBevhCMIqMdkc9tt3Z2rEAgAQAIAEACAErTA2RrmPAc1woQcwoaTVmRJKSszLdZNAPsj83RuPYd/S78Q8cd4HPq0nB9xya9B033FfdEW3tvGbfVv0WNrC1rbHL2NeN/mD6IsmRZMhNKWQtv3eS2w08ryvmZ2cWeaGtohmilN4Y4E76YGnGhK3xdF16E6a3aaPR4TEKaU/ua/Z7Q17Q5pDmuFQRgQvmlSlKnJwmrNbo7qaauhYOWTiSdbSiwHtUAFUXAKouAVRcDzaQB4XIsBwXK6iBw5yuokCBq4VOBy5ZO+iZlT+Gk1z5kXuABOCIQcnoQ3YUaynNO06SiZuVxWzwOkcGtF/gBvPBOUKE608kEUlJRV2Wqw2NsTdkd5zJXq8Nho0IZY/V9RCc3N3Y5TBQEACABAAgAQAIAEAI2uyslYWSNDmuuIP7uPFQ0mrMrKKkrMzbWPVt9lJc2r4ibnZt4P3c8DwwSNSk4eBzK1B09VsV2Wzg3i47x671i0LONxjarPJn2gN30VGmZyiyEtdmLbwLsxu/wBk5Qr3+WW5ehWlRldfVExqtrGbMdl9XQuN4xLD8zfUeuKXFeFRxcc8NJrz7n+j/Q9JhMWmrrb0NIgna9oc0hzSKgi8EbwvDVKUoScZKzW6OqmmroVDlnlJOttRlJPdtRlANtGUDwvU5QPC5TlIEzMK0F53C89AtYUJy2QN2PDXg3neeg9StlQjDty+i1ZXN0ORU3Zjpz5IdFp2WoXOhHTHPzyPp0TNOj8uWRRy6ClUxGKWxW4tY7G+U0bhm44D6ngnMNhJ15WjtzfT86Gc6iitSz2KxtibRvecyeK9Ph8NChHLH6vqJTm5O7HC3KAgAQAIAEACABAAgAQAIA8e0EEEAg3EG8EbigCmae1NxfZuZjJ/7CcOR65JWpQ5xEauF5w+xTZYnNJa4FrhcQQQRzBSzVhJqzsxNzAcRVQRYgNK6GLaviFRmzdxbw4JqnW5SCEpUpZofYNXdYJLMaXujJq5m78Tdx8D4pXiHDKeMV9prZ/o+708ju4PGqS0+qNI0dbGTsD4nBzc6Yg7nDIrxtfA1qMss1qdaNSMldDmh3FLujLoWzIL9x6Kvw5dPIm4X7j0R8OXTyC4UO4qyoy6BmRw2GpIIqcRUmmybsK0uPmE3CElDSKv3lGxYRmlK0G4Cg8EOnUl2pEZkAjAV40IoHJnjjeOnqPXqt7aFQN9AN481ZRbdkRclrBoUuvkuHy/ePPd+8F2MLwuUvmq6Lpz/b18BeddLSJOxRhoAaAAMgu7CEYLLFWQq227s7ViAQAIAEACABAAgAQAIAEACABAAgBjpTRENoFJG1OThc8cj6YKkoRluZzpRnuimaU1MmjqYT71u65rx3YHu6JaVBrbUSnhZLs6lclicw7LgWuGIcCD0KwatuLNNaMi7fohsh2mHYfvGB5j181rCq46FbNPNF2ZFi32qxv2gNk4bQ+Fw3HI8itKkKdeOWSv6obhxGpDdFu0Fr1DLRs/2L95/wAM/q+733cVwsRwycNYarz/AH+n2Onh+J06mk9H5Fsa8EAg1BwIvB5LmuNjo3ue7SMoHm0jKBw/IjEeIzH74KbAe7SmwAxpcaAEncBUq8abk7RV2Q2luSNm0I917+wOrvoF0qHCqktZ/KvMxlXS21JqyWFkXwi/eb3dfouzQwtKj2Fr15i0qkpbjlMlAQAIAEACABAAgAQAIAEACABAAgAQAIAEACAELXY45RSRjXj8QBpy3KHFPcrKKlo0QFs1LgdfG58Z3V229HX+Kxlh4vYXlhIPbQhrVqPMK7L43jjVpPdQjxWbw8lszGWElyaK/bfZzK7+BTix8dOhPopSqrlcweEn0OdHaj6SgP2D5Ix8pMTmd7S+ngs6mHjV7cPM2pRxNLsP0sXTQ+gbXT+8yQ8Nhjtrvq6nRKy4RF7O3n7HUpYir/2JfQkDoF3zj+X/AHWf+jy/v8v3N/4hdDpmgN8nRtPVWjwdf1T8v3IeI7h1DoaJuILuZ9BRNU+GUI7pvx/axR15MfRRNaKNAA4CidhCMFaKt4GTbe52rkAgAQAIAEACABAAgAQAIAEACABAAgAQAIAEACABAAgAQAIAEACABAAgAQAIAEACABAAgAQAIAEACABAAgAQAIAEACABAAgAQAIAEACABAAgAQAIAEACABAAgAQAIAEACABAAgAQAIAEACABAAgD/9k="/>
          <p:cNvSpPr>
            <a:spLocks noChangeAspect="1" noChangeArrowheads="1"/>
          </p:cNvSpPr>
          <p:nvPr/>
        </p:nvSpPr>
        <p:spPr bwMode="auto">
          <a:xfrm>
            <a:off x="304800"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pic>
        <p:nvPicPr>
          <p:cNvPr id="7" name="Imag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9456" y="1064065"/>
            <a:ext cx="10140788" cy="4746578"/>
          </a:xfrm>
          <a:prstGeom prst="rect">
            <a:avLst/>
          </a:prstGeom>
        </p:spPr>
      </p:pic>
      <p:sp>
        <p:nvSpPr>
          <p:cNvPr id="8" name="Rectangle 7">
            <a:extLst>
              <a:ext uri="{FF2B5EF4-FFF2-40B4-BE49-F238E27FC236}">
                <a16:creationId xmlns:a16="http://schemas.microsoft.com/office/drawing/2014/main" id="{12D0F22F-8A4A-4640-AFA7-ED0E4470B036}"/>
              </a:ext>
            </a:extLst>
          </p:cNvPr>
          <p:cNvSpPr/>
          <p:nvPr/>
        </p:nvSpPr>
        <p:spPr>
          <a:xfrm>
            <a:off x="9840416" y="3573016"/>
            <a:ext cx="1296144" cy="830997"/>
          </a:xfrm>
          <a:prstGeom prst="rect">
            <a:avLst/>
          </a:prstGeom>
          <a:solidFill>
            <a:srgbClr val="EAEAEA"/>
          </a:solidFill>
        </p:spPr>
        <p:txBody>
          <a:bodyPr wrap="square" anchor="t">
            <a:spAutoFit/>
          </a:bodyPr>
          <a:lstStyle/>
          <a:p>
            <a:pPr marL="0" lvl="1" defTabSz="-13873163">
              <a:spcBef>
                <a:spcPct val="30000"/>
              </a:spcBef>
              <a:buSzPct val="85000"/>
              <a:defRPr/>
            </a:pPr>
            <a:r>
              <a:rPr lang="fr-FR" sz="1600" i="0" dirty="0" smtClean="0">
                <a:solidFill>
                  <a:schemeClr val="tx1">
                    <a:lumMod val="75000"/>
                    <a:lumOff val="25000"/>
                  </a:schemeClr>
                </a:solidFill>
                <a:latin typeface="Segoe UI" panose="020B0502040204020203" pitchFamily="34" charset="0"/>
                <a:cs typeface="Segoe UI" panose="020B0502040204020203" pitchFamily="34" charset="0"/>
              </a:rPr>
              <a:t>Universal data  </a:t>
            </a:r>
            <a:r>
              <a:rPr lang="fr-FR" sz="1600" i="0" dirty="0" err="1" smtClean="0">
                <a:solidFill>
                  <a:schemeClr val="tx1">
                    <a:lumMod val="75000"/>
                    <a:lumOff val="25000"/>
                  </a:schemeClr>
                </a:solidFill>
                <a:latin typeface="Segoe UI" panose="020B0502040204020203" pitchFamily="34" charset="0"/>
                <a:cs typeface="Segoe UI" panose="020B0502040204020203" pitchFamily="34" charset="0"/>
              </a:rPr>
              <a:t>connector</a:t>
            </a:r>
            <a:endParaRPr lang="fr-FR" sz="1600" i="0" dirty="0" smtClean="0">
              <a:solidFill>
                <a:schemeClr val="tx1">
                  <a:lumMod val="75000"/>
                  <a:lumOff val="25000"/>
                </a:schemeClr>
              </a:solidFill>
              <a:latin typeface="Segoe UI" panose="020B0502040204020203" pitchFamily="34" charset="0"/>
              <a:cs typeface="Segoe UI" panose="020B0502040204020203" pitchFamily="34" charset="0"/>
            </a:endParaRPr>
          </a:p>
        </p:txBody>
      </p:sp>
      <p:sp>
        <p:nvSpPr>
          <p:cNvPr id="9" name="Parallélogramme 8"/>
          <p:cNvSpPr/>
          <p:nvPr/>
        </p:nvSpPr>
        <p:spPr>
          <a:xfrm>
            <a:off x="0" y="120563"/>
            <a:ext cx="2715492" cy="697995"/>
          </a:xfrm>
          <a:prstGeom prst="parallelogram">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i="0" dirty="0" err="1" smtClean="0">
                <a:latin typeface="Segoe UI Light" panose="020B0502040204020203" pitchFamily="34" charset="0"/>
                <a:cs typeface="Segoe UI Light" panose="020B0502040204020203" pitchFamily="34" charset="0"/>
              </a:rPr>
              <a:t>Connectivity</a:t>
            </a:r>
            <a:endParaRPr lang="fr-FR" sz="2400" i="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7732107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ous-titre 5"/>
          <p:cNvSpPr>
            <a:spLocks noGrp="1"/>
          </p:cNvSpPr>
          <p:nvPr>
            <p:ph type="subTitle" idx="1"/>
          </p:nvPr>
        </p:nvSpPr>
        <p:spPr/>
        <p:txBody>
          <a:bodyPr>
            <a:normAutofit/>
          </a:bodyPr>
          <a:lstStyle/>
          <a:p>
            <a:r>
              <a:rPr lang="fr-FR" sz="3600" dirty="0" err="1" smtClean="0">
                <a:latin typeface="Segoe UI Light" panose="020B0502040204020203" pitchFamily="34" charset="0"/>
                <a:cs typeface="Segoe UI Light" panose="020B0502040204020203" pitchFamily="34" charset="0"/>
              </a:rPr>
              <a:t>Identify</a:t>
            </a:r>
            <a:r>
              <a:rPr lang="fr-FR" sz="3600" dirty="0" smtClean="0">
                <a:latin typeface="Segoe UI Light" panose="020B0502040204020203" pitchFamily="34" charset="0"/>
                <a:cs typeface="Segoe UI Light" panose="020B0502040204020203" pitchFamily="34" charset="0"/>
              </a:rPr>
              <a:t>. </a:t>
            </a:r>
            <a:r>
              <a:rPr lang="fr-FR" sz="3600" dirty="0" err="1" smtClean="0">
                <a:latin typeface="Segoe UI Light" panose="020B0502040204020203" pitchFamily="34" charset="0"/>
                <a:cs typeface="Segoe UI Light" panose="020B0502040204020203" pitchFamily="34" charset="0"/>
              </a:rPr>
              <a:t>Protect</a:t>
            </a:r>
            <a:r>
              <a:rPr lang="fr-FR" sz="3600" dirty="0" smtClean="0">
                <a:latin typeface="Segoe UI Light" panose="020B0502040204020203" pitchFamily="34" charset="0"/>
                <a:cs typeface="Segoe UI Light" panose="020B0502040204020203" pitchFamily="34" charset="0"/>
              </a:rPr>
              <a:t>. </a:t>
            </a:r>
            <a:r>
              <a:rPr lang="fr-FR" sz="3600" dirty="0" err="1" smtClean="0">
                <a:latin typeface="Segoe UI Light" panose="020B0502040204020203" pitchFamily="34" charset="0"/>
                <a:cs typeface="Segoe UI Light" panose="020B0502040204020203" pitchFamily="34" charset="0"/>
              </a:rPr>
              <a:t>Detect</a:t>
            </a:r>
            <a:r>
              <a:rPr lang="fr-FR" sz="3600" dirty="0" smtClean="0">
                <a:latin typeface="Segoe UI Light" panose="020B0502040204020203" pitchFamily="34" charset="0"/>
                <a:cs typeface="Segoe UI Light" panose="020B0502040204020203" pitchFamily="34" charset="0"/>
              </a:rPr>
              <a:t>. </a:t>
            </a:r>
            <a:r>
              <a:rPr lang="fr-FR" sz="3600" dirty="0" err="1" smtClean="0">
                <a:latin typeface="Segoe UI Light" panose="020B0502040204020203" pitchFamily="34" charset="0"/>
                <a:cs typeface="Segoe UI Light" panose="020B0502040204020203" pitchFamily="34" charset="0"/>
              </a:rPr>
              <a:t>React</a:t>
            </a:r>
            <a:r>
              <a:rPr lang="fr-FR" sz="3600" dirty="0" smtClean="0">
                <a:latin typeface="Segoe UI Light" panose="020B0502040204020203" pitchFamily="34" charset="0"/>
                <a:cs typeface="Segoe UI Light" panose="020B0502040204020203" pitchFamily="34" charset="0"/>
              </a:rPr>
              <a:t>.</a:t>
            </a:r>
            <a:endParaRPr lang="fr-FR" sz="3600" dirty="0">
              <a:latin typeface="Segoe UI Light" panose="020B0502040204020203" pitchFamily="34" charset="0"/>
              <a:cs typeface="Segoe UI Light" panose="020B0502040204020203" pitchFamily="34" charset="0"/>
            </a:endParaRPr>
          </a:p>
        </p:txBody>
      </p:sp>
      <p:sp>
        <p:nvSpPr>
          <p:cNvPr id="8" name="Parallélogramme 7"/>
          <p:cNvSpPr/>
          <p:nvPr/>
        </p:nvSpPr>
        <p:spPr>
          <a:xfrm>
            <a:off x="1559455" y="1080294"/>
            <a:ext cx="6670233" cy="3212804"/>
          </a:xfrm>
          <a:prstGeom prst="parallelogram">
            <a:avLst/>
          </a:prstGeom>
          <a:solidFill>
            <a:srgbClr val="5252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800" i="0" dirty="0" smtClean="0">
                <a:latin typeface="Segoe UI Light" panose="020B0502040204020203" pitchFamily="34" charset="0"/>
                <a:cs typeface="Segoe UI Light" panose="020B0502040204020203" pitchFamily="34" charset="0"/>
              </a:rPr>
              <a:t> </a:t>
            </a:r>
            <a:r>
              <a:rPr lang="fr-FR" sz="4800" i="0" dirty="0" err="1" smtClean="0">
                <a:latin typeface="Segoe UI Light" panose="020B0502040204020203" pitchFamily="34" charset="0"/>
                <a:cs typeface="Segoe UI Light" panose="020B0502040204020203" pitchFamily="34" charset="0"/>
              </a:rPr>
              <a:t>Cybersecurity</a:t>
            </a:r>
            <a:r>
              <a:rPr lang="fr-FR" sz="4800" i="0" dirty="0" smtClean="0">
                <a:latin typeface="Segoe UI Light" panose="020B0502040204020203" pitchFamily="34" charset="0"/>
                <a:cs typeface="Segoe UI Light" panose="020B0502040204020203" pitchFamily="34" charset="0"/>
              </a:rPr>
              <a:t> of </a:t>
            </a:r>
            <a:r>
              <a:rPr lang="fr-FR" sz="4800" i="0" dirty="0" err="1" smtClean="0">
                <a:latin typeface="Segoe UI Light" panose="020B0502040204020203" pitchFamily="34" charset="0"/>
                <a:cs typeface="Segoe UI Light" panose="020B0502040204020203" pitchFamily="34" charset="0"/>
              </a:rPr>
              <a:t>industrial</a:t>
            </a:r>
            <a:r>
              <a:rPr lang="fr-FR" sz="4800" i="0" dirty="0" smtClean="0">
                <a:latin typeface="Segoe UI Light" panose="020B0502040204020203" pitchFamily="34" charset="0"/>
                <a:cs typeface="Segoe UI Light" panose="020B0502040204020203" pitchFamily="34" charset="0"/>
              </a:rPr>
              <a:t> </a:t>
            </a:r>
            <a:r>
              <a:rPr lang="fr-FR" sz="4800" i="0" dirty="0" err="1" smtClean="0">
                <a:latin typeface="Segoe UI Light" panose="020B0502040204020203" pitchFamily="34" charset="0"/>
                <a:cs typeface="Segoe UI Light" panose="020B0502040204020203" pitchFamily="34" charset="0"/>
              </a:rPr>
              <a:t>systems</a:t>
            </a:r>
            <a:endParaRPr lang="fr-FR" sz="4800" i="0" dirty="0" smtClean="0">
              <a:latin typeface="Segoe UI Light" panose="020B0502040204020203" pitchFamily="34" charset="0"/>
              <a:cs typeface="Segoe UI Light" panose="020B0502040204020203" pitchFamily="34" charset="0"/>
            </a:endParaRPr>
          </a:p>
        </p:txBody>
      </p:sp>
      <p:pic>
        <p:nvPicPr>
          <p:cNvPr id="5" name="Imag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592920" y="1700808"/>
            <a:ext cx="3327616" cy="1961154"/>
          </a:xfrm>
          <a:prstGeom prst="parallelogram">
            <a:avLst/>
          </a:prstGeom>
        </p:spPr>
      </p:pic>
    </p:spTree>
    <p:extLst>
      <p:ext uri="{BB962C8B-B14F-4D97-AF65-F5344CB8AC3E}">
        <p14:creationId xmlns:p14="http://schemas.microsoft.com/office/powerpoint/2010/main" val="104962533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Imag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77959" y="2184258"/>
            <a:ext cx="2968758" cy="2971806"/>
          </a:xfrm>
          <a:prstGeom prst="rect">
            <a:avLst/>
          </a:prstGeom>
        </p:spPr>
      </p:pic>
      <p:pic>
        <p:nvPicPr>
          <p:cNvPr id="8" name="Imag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77959" y="2184258"/>
            <a:ext cx="2968758" cy="2971806"/>
          </a:xfrm>
          <a:prstGeom prst="rect">
            <a:avLst/>
          </a:prstGeom>
        </p:spPr>
      </p:pic>
      <p:pic>
        <p:nvPicPr>
          <p:cNvPr id="9" name="Imag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77959" y="2184258"/>
            <a:ext cx="2968758" cy="2971806"/>
          </a:xfrm>
          <a:prstGeom prst="rect">
            <a:avLst/>
          </a:prstGeom>
        </p:spPr>
      </p:pic>
      <p:pic>
        <p:nvPicPr>
          <p:cNvPr id="13" name="Image 1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577959" y="2184258"/>
            <a:ext cx="2968758" cy="2971806"/>
          </a:xfrm>
          <a:prstGeom prst="rect">
            <a:avLst/>
          </a:prstGeom>
        </p:spPr>
      </p:pic>
      <p:pic>
        <p:nvPicPr>
          <p:cNvPr id="14" name="Image 1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577959" y="2184258"/>
            <a:ext cx="2968758" cy="2971806"/>
          </a:xfrm>
          <a:prstGeom prst="rect">
            <a:avLst/>
          </a:prstGeom>
        </p:spPr>
      </p:pic>
      <p:sp>
        <p:nvSpPr>
          <p:cNvPr id="5" name="Titre 4"/>
          <p:cNvSpPr>
            <a:spLocks noGrp="1"/>
          </p:cNvSpPr>
          <p:nvPr>
            <p:ph type="title"/>
          </p:nvPr>
        </p:nvSpPr>
        <p:spPr>
          <a:solidFill>
            <a:schemeClr val="tx1">
              <a:lumMod val="75000"/>
              <a:lumOff val="25000"/>
            </a:schemeClr>
          </a:solidFill>
        </p:spPr>
        <p:txBody>
          <a:bodyPr vert="horz" lIns="91440" tIns="45720" rIns="91440" bIns="45720" rtlCol="0" anchor="ctr">
            <a:normAutofit/>
          </a:bodyPr>
          <a:lstStyle/>
          <a:p>
            <a:r>
              <a:rPr lang="fr-FR" sz="3600" dirty="0" smtClean="0">
                <a:latin typeface="Segoe UI Light" panose="020B0502040204020203" pitchFamily="34" charset="0"/>
                <a:cs typeface="Segoe UI Light" panose="020B0502040204020203" pitchFamily="34" charset="0"/>
              </a:rPr>
              <a:t>The </a:t>
            </a:r>
            <a:r>
              <a:rPr lang="fr-FR" sz="3600" dirty="0" err="1" smtClean="0">
                <a:latin typeface="Segoe UI Light" panose="020B0502040204020203" pitchFamily="34" charset="0"/>
                <a:cs typeface="Segoe UI Light" panose="020B0502040204020203" pitchFamily="34" charset="0"/>
              </a:rPr>
              <a:t>pillars</a:t>
            </a:r>
            <a:r>
              <a:rPr lang="fr-FR" sz="3600" dirty="0" smtClean="0">
                <a:latin typeface="Segoe UI Light" panose="020B0502040204020203" pitchFamily="34" charset="0"/>
                <a:cs typeface="Segoe UI Light" panose="020B0502040204020203" pitchFamily="34" charset="0"/>
              </a:rPr>
              <a:t> of </a:t>
            </a:r>
            <a:r>
              <a:rPr lang="fr-FR" sz="3600" dirty="0" err="1" smtClean="0">
                <a:latin typeface="Segoe UI Light" panose="020B0502040204020203" pitchFamily="34" charset="0"/>
                <a:cs typeface="Segoe UI Light" panose="020B0502040204020203" pitchFamily="34" charset="0"/>
              </a:rPr>
              <a:t>cybersecurity</a:t>
            </a:r>
            <a:endParaRPr lang="fr-FR" sz="3600" dirty="0">
              <a:latin typeface="Segoe UI Light" panose="020B0502040204020203" pitchFamily="34" charset="0"/>
              <a:cs typeface="Segoe UI Light" panose="020B0502040204020203" pitchFamily="34" charset="0"/>
            </a:endParaRPr>
          </a:p>
        </p:txBody>
      </p:sp>
      <p:sp>
        <p:nvSpPr>
          <p:cNvPr id="10" name="Espace réservé du contenu 9"/>
          <p:cNvSpPr>
            <a:spLocks noGrp="1"/>
          </p:cNvSpPr>
          <p:nvPr>
            <p:ph idx="4294967295"/>
          </p:nvPr>
        </p:nvSpPr>
        <p:spPr>
          <a:xfrm>
            <a:off x="0" y="892175"/>
            <a:ext cx="4537075" cy="5129213"/>
          </a:xfrm>
        </p:spPr>
        <p:txBody>
          <a:bodyPr vert="horz" lIns="91440" tIns="45720" rIns="91440" bIns="45720" rtlCol="0">
            <a:normAutofit/>
          </a:bodyPr>
          <a:lstStyle/>
          <a:p>
            <a:pPr>
              <a:buClr>
                <a:schemeClr val="tx1">
                  <a:lumMod val="75000"/>
                  <a:lumOff val="25000"/>
                </a:schemeClr>
              </a:buClr>
            </a:pPr>
            <a:endParaRPr lang="fr-FR" dirty="0">
              <a:solidFill>
                <a:schemeClr val="tx1">
                  <a:lumMod val="75000"/>
                  <a:lumOff val="25000"/>
                </a:schemeClr>
              </a:solidFill>
            </a:endParaRPr>
          </a:p>
          <a:p>
            <a:pPr>
              <a:buClr>
                <a:schemeClr val="tx1">
                  <a:lumMod val="75000"/>
                  <a:lumOff val="25000"/>
                </a:schemeClr>
              </a:buClr>
            </a:pPr>
            <a:endParaRPr lang="fr-FR" dirty="0">
              <a:solidFill>
                <a:schemeClr val="tx1">
                  <a:lumMod val="75000"/>
                  <a:lumOff val="25000"/>
                </a:schemeClr>
              </a:solidFill>
            </a:endParaRPr>
          </a:p>
        </p:txBody>
      </p:sp>
      <p:sp>
        <p:nvSpPr>
          <p:cNvPr id="2" name="Rectangle 1"/>
          <p:cNvSpPr/>
          <p:nvPr/>
        </p:nvSpPr>
        <p:spPr>
          <a:xfrm>
            <a:off x="-168696" y="2187151"/>
            <a:ext cx="4320479" cy="830997"/>
          </a:xfrm>
          <a:prstGeom prst="rect">
            <a:avLst/>
          </a:prstGeom>
        </p:spPr>
        <p:txBody>
          <a:bodyPr wrap="square">
            <a:spAutoFit/>
          </a:bodyPr>
          <a:lstStyle/>
          <a:p>
            <a:pPr marL="342900" lvl="1" indent="0">
              <a:buNone/>
            </a:pPr>
            <a:r>
              <a:rPr lang="fr-FR" i="0" noProof="1" smtClean="0">
                <a:solidFill>
                  <a:schemeClr val="tx1"/>
                </a:solidFill>
                <a:latin typeface="Segoe UI" panose="020B0502040204020203" pitchFamily="34" charset="0"/>
                <a:cs typeface="Segoe UI" panose="020B0502040204020203" pitchFamily="34" charset="0"/>
              </a:rPr>
              <a:t>Analyze the system and identify the weaknesses</a:t>
            </a:r>
            <a:endParaRPr lang="fr-FR" i="0" noProof="1">
              <a:solidFill>
                <a:schemeClr val="tx1"/>
              </a:solidFill>
              <a:latin typeface="Segoe UI" panose="020B0502040204020203" pitchFamily="34" charset="0"/>
              <a:cs typeface="Segoe UI" panose="020B0502040204020203" pitchFamily="34" charset="0"/>
            </a:endParaRPr>
          </a:p>
        </p:txBody>
      </p:sp>
      <p:sp>
        <p:nvSpPr>
          <p:cNvPr id="6" name="Rectangle 5"/>
          <p:cNvSpPr/>
          <p:nvPr/>
        </p:nvSpPr>
        <p:spPr>
          <a:xfrm>
            <a:off x="7896200" y="2187151"/>
            <a:ext cx="4869089" cy="830997"/>
          </a:xfrm>
          <a:prstGeom prst="rect">
            <a:avLst/>
          </a:prstGeom>
        </p:spPr>
        <p:txBody>
          <a:bodyPr wrap="square">
            <a:spAutoFit/>
          </a:bodyPr>
          <a:lstStyle/>
          <a:p>
            <a:pPr marL="342900" lvl="1" indent="0">
              <a:buNone/>
            </a:pPr>
            <a:r>
              <a:rPr lang="fr-FR" i="0" dirty="0" err="1" smtClean="0">
                <a:solidFill>
                  <a:schemeClr val="tx1"/>
                </a:solidFill>
                <a:latin typeface="Segoe UI" panose="020B0502040204020203" pitchFamily="34" charset="0"/>
                <a:cs typeface="Segoe UI" panose="020B0502040204020203" pitchFamily="34" charset="0"/>
              </a:rPr>
              <a:t>Limit</a:t>
            </a:r>
            <a:r>
              <a:rPr lang="fr-FR" i="0" dirty="0" smtClean="0">
                <a:solidFill>
                  <a:schemeClr val="tx1"/>
                </a:solidFill>
                <a:latin typeface="Segoe UI" panose="020B0502040204020203" pitchFamily="34" charset="0"/>
                <a:cs typeface="Segoe UI" panose="020B0502040204020203" pitchFamily="34" charset="0"/>
              </a:rPr>
              <a:t> intrusions and impact </a:t>
            </a:r>
            <a:r>
              <a:rPr lang="fr-FR" i="0" dirty="0" err="1" smtClean="0">
                <a:solidFill>
                  <a:schemeClr val="tx1"/>
                </a:solidFill>
                <a:latin typeface="Segoe UI" panose="020B0502040204020203" pitchFamily="34" charset="0"/>
                <a:cs typeface="Segoe UI" panose="020B0502040204020203" pitchFamily="34" charset="0"/>
              </a:rPr>
              <a:t>through</a:t>
            </a:r>
            <a:r>
              <a:rPr lang="fr-FR" i="0" dirty="0" smtClean="0">
                <a:solidFill>
                  <a:schemeClr val="tx1"/>
                </a:solidFill>
                <a:latin typeface="Segoe UI" panose="020B0502040204020203" pitchFamily="34" charset="0"/>
                <a:cs typeface="Segoe UI" panose="020B0502040204020203" pitchFamily="34" charset="0"/>
              </a:rPr>
              <a:t> effective protection</a:t>
            </a:r>
            <a:endParaRPr lang="fr-FR" i="0" dirty="0">
              <a:solidFill>
                <a:schemeClr val="tx1"/>
              </a:solidFill>
              <a:latin typeface="Segoe UI" panose="020B0502040204020203" pitchFamily="34" charset="0"/>
              <a:cs typeface="Segoe UI" panose="020B0502040204020203" pitchFamily="34" charset="0"/>
            </a:endParaRPr>
          </a:p>
        </p:txBody>
      </p:sp>
      <p:sp>
        <p:nvSpPr>
          <p:cNvPr id="3" name="Rectangle 2"/>
          <p:cNvSpPr/>
          <p:nvPr/>
        </p:nvSpPr>
        <p:spPr>
          <a:xfrm>
            <a:off x="7915241" y="4176714"/>
            <a:ext cx="4276760" cy="1200329"/>
          </a:xfrm>
          <a:prstGeom prst="rect">
            <a:avLst/>
          </a:prstGeom>
        </p:spPr>
        <p:txBody>
          <a:bodyPr wrap="square">
            <a:spAutoFit/>
          </a:bodyPr>
          <a:lstStyle/>
          <a:p>
            <a:pPr marL="342900" lvl="1" indent="0">
              <a:buNone/>
            </a:pPr>
            <a:r>
              <a:rPr lang="fr-FR" i="0" dirty="0" err="1" smtClean="0">
                <a:solidFill>
                  <a:schemeClr val="tx1"/>
                </a:solidFill>
                <a:latin typeface="Segoe UI" panose="020B0502040204020203" pitchFamily="34" charset="0"/>
                <a:cs typeface="Segoe UI" panose="020B0502040204020203" pitchFamily="34" charset="0"/>
              </a:rPr>
              <a:t>Detect</a:t>
            </a:r>
            <a:r>
              <a:rPr lang="fr-FR" i="0" dirty="0" smtClean="0">
                <a:solidFill>
                  <a:schemeClr val="tx1"/>
                </a:solidFill>
                <a:latin typeface="Segoe UI" panose="020B0502040204020203" pitchFamily="34" charset="0"/>
                <a:cs typeface="Segoe UI" panose="020B0502040204020203" pitchFamily="34" charset="0"/>
              </a:rPr>
              <a:t> </a:t>
            </a:r>
            <a:r>
              <a:rPr lang="fr-FR" i="0" dirty="0" err="1" smtClean="0">
                <a:solidFill>
                  <a:schemeClr val="tx1"/>
                </a:solidFill>
                <a:latin typeface="Segoe UI" panose="020B0502040204020203" pitchFamily="34" charset="0"/>
                <a:cs typeface="Segoe UI" panose="020B0502040204020203" pitchFamily="34" charset="0"/>
              </a:rPr>
              <a:t>abnormal</a:t>
            </a:r>
            <a:r>
              <a:rPr lang="fr-FR" i="0" dirty="0" smtClean="0">
                <a:solidFill>
                  <a:schemeClr val="tx1"/>
                </a:solidFill>
                <a:latin typeface="Segoe UI" panose="020B0502040204020203" pitchFamily="34" charset="0"/>
                <a:cs typeface="Segoe UI" panose="020B0502040204020203" pitchFamily="34" charset="0"/>
              </a:rPr>
              <a:t> and </a:t>
            </a:r>
            <a:r>
              <a:rPr lang="fr-FR" i="0" dirty="0" err="1" smtClean="0">
                <a:solidFill>
                  <a:schemeClr val="tx1"/>
                </a:solidFill>
                <a:latin typeface="Segoe UI" panose="020B0502040204020203" pitchFamily="34" charset="0"/>
                <a:cs typeface="Segoe UI" panose="020B0502040204020203" pitchFamily="34" charset="0"/>
              </a:rPr>
              <a:t>suspicious</a:t>
            </a:r>
            <a:r>
              <a:rPr lang="fr-FR" i="0" dirty="0" smtClean="0">
                <a:solidFill>
                  <a:schemeClr val="tx1"/>
                </a:solidFill>
                <a:latin typeface="Segoe UI" panose="020B0502040204020203" pitchFamily="34" charset="0"/>
                <a:cs typeface="Segoe UI" panose="020B0502040204020203" pitchFamily="34" charset="0"/>
              </a:rPr>
              <a:t> </a:t>
            </a:r>
            <a:r>
              <a:rPr lang="fr-FR" i="0" dirty="0" err="1" smtClean="0">
                <a:solidFill>
                  <a:schemeClr val="tx1"/>
                </a:solidFill>
                <a:latin typeface="Segoe UI" panose="020B0502040204020203" pitchFamily="34" charset="0"/>
                <a:cs typeface="Segoe UI" panose="020B0502040204020203" pitchFamily="34" charset="0"/>
              </a:rPr>
              <a:t>behavior</a:t>
            </a:r>
            <a:r>
              <a:rPr lang="fr-FR" i="0" dirty="0" smtClean="0">
                <a:solidFill>
                  <a:schemeClr val="tx1"/>
                </a:solidFill>
                <a:latin typeface="Segoe UI" panose="020B0502040204020203" pitchFamily="34" charset="0"/>
                <a:cs typeface="Segoe UI" panose="020B0502040204020203" pitchFamily="34" charset="0"/>
              </a:rPr>
              <a:t> of the system</a:t>
            </a:r>
            <a:endParaRPr lang="fr-FR" i="0" dirty="0">
              <a:solidFill>
                <a:schemeClr val="tx1"/>
              </a:solidFill>
              <a:latin typeface="Segoe UI" panose="020B0502040204020203" pitchFamily="34" charset="0"/>
              <a:cs typeface="Segoe UI" panose="020B0502040204020203" pitchFamily="34" charset="0"/>
            </a:endParaRPr>
          </a:p>
        </p:txBody>
      </p:sp>
      <p:sp>
        <p:nvSpPr>
          <p:cNvPr id="7" name="Rectangle 6"/>
          <p:cNvSpPr/>
          <p:nvPr/>
        </p:nvSpPr>
        <p:spPr>
          <a:xfrm>
            <a:off x="207407" y="4361379"/>
            <a:ext cx="3856306" cy="461665"/>
          </a:xfrm>
          <a:prstGeom prst="rect">
            <a:avLst/>
          </a:prstGeom>
        </p:spPr>
        <p:txBody>
          <a:bodyPr wrap="square">
            <a:spAutoFit/>
          </a:bodyPr>
          <a:lstStyle/>
          <a:p>
            <a:r>
              <a:rPr lang="fr-FR" i="0" dirty="0" err="1" smtClean="0">
                <a:solidFill>
                  <a:schemeClr val="tx1"/>
                </a:solidFill>
                <a:latin typeface="Segoe UI" panose="020B0502040204020203" pitchFamily="34" charset="0"/>
                <a:cs typeface="Segoe UI" panose="020B0502040204020203" pitchFamily="34" charset="0"/>
              </a:rPr>
              <a:t>Ensure</a:t>
            </a:r>
            <a:r>
              <a:rPr lang="fr-FR" i="0" dirty="0" smtClean="0">
                <a:solidFill>
                  <a:schemeClr val="tx1"/>
                </a:solidFill>
                <a:latin typeface="Segoe UI" panose="020B0502040204020203" pitchFamily="34" charset="0"/>
                <a:cs typeface="Segoe UI" panose="020B0502040204020203" pitchFamily="34" charset="0"/>
              </a:rPr>
              <a:t> </a:t>
            </a:r>
            <a:r>
              <a:rPr lang="fr-FR" i="0" dirty="0" err="1" smtClean="0">
                <a:solidFill>
                  <a:schemeClr val="tx1"/>
                </a:solidFill>
                <a:latin typeface="Segoe UI" panose="020B0502040204020203" pitchFamily="34" charset="0"/>
                <a:cs typeface="Segoe UI" panose="020B0502040204020203" pitchFamily="34" charset="0"/>
              </a:rPr>
              <a:t>recovery</a:t>
            </a:r>
            <a:endParaRPr lang="fr-FR" i="0" dirty="0">
              <a:solidFill>
                <a:schemeClr val="tx1"/>
              </a:solidFill>
              <a:latin typeface="Segoe UI" panose="020B0502040204020203" pitchFamily="34" charset="0"/>
              <a:cs typeface="Segoe UI" panose="020B0502040204020203" pitchFamily="34" charset="0"/>
            </a:endParaRPr>
          </a:p>
        </p:txBody>
      </p:sp>
      <p:sp>
        <p:nvSpPr>
          <p:cNvPr id="12" name="Parallélogramme 11"/>
          <p:cNvSpPr/>
          <p:nvPr/>
        </p:nvSpPr>
        <p:spPr>
          <a:xfrm>
            <a:off x="0" y="120563"/>
            <a:ext cx="2715492" cy="682987"/>
          </a:xfrm>
          <a:prstGeom prst="parallelogram">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i="0" dirty="0" err="1" smtClean="0">
                <a:solidFill>
                  <a:schemeClr val="tx1"/>
                </a:solidFill>
                <a:latin typeface="Gotham Light" pitchFamily="50" charset="0"/>
              </a:rPr>
              <a:t>Cybersecurity</a:t>
            </a:r>
            <a:endParaRPr lang="fr-FR" sz="2000" i="0" dirty="0">
              <a:solidFill>
                <a:schemeClr val="tx1"/>
              </a:solidFill>
              <a:latin typeface="Gotham Light" pitchFamily="50" charset="0"/>
            </a:endParaRPr>
          </a:p>
        </p:txBody>
      </p:sp>
    </p:spTree>
    <p:extLst>
      <p:ext uri="{BB962C8B-B14F-4D97-AF65-F5344CB8AC3E}">
        <p14:creationId xmlns:p14="http://schemas.microsoft.com/office/powerpoint/2010/main" val="21928073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10" presetClass="exit" presetSubtype="0" fill="hold" nodeType="withEffect">
                                  <p:stCondLst>
                                    <p:cond delay="0"/>
                                  </p:stCondLst>
                                  <p:childTnLst>
                                    <p:animEffect transition="out" filter="fade">
                                      <p:cBhvr>
                                        <p:cTn id="17" dur="500"/>
                                        <p:tgtEl>
                                          <p:spTgt spid="13"/>
                                        </p:tgtEl>
                                      </p:cBhvr>
                                    </p:animEffect>
                                    <p:set>
                                      <p:cBhvr>
                                        <p:cTn id="18" dur="1" fill="hold">
                                          <p:stCondLst>
                                            <p:cond delay="499"/>
                                          </p:stCondLst>
                                        </p:cTn>
                                        <p:tgtEl>
                                          <p:spTgt spid="13"/>
                                        </p:tgtEl>
                                        <p:attrNameLst>
                                          <p:attrName>style.visibility</p:attrName>
                                        </p:attrNameLst>
                                      </p:cBhvr>
                                      <p:to>
                                        <p:strVal val="hidden"/>
                                      </p:to>
                                    </p:set>
                                  </p:childTnLst>
                                </p:cTn>
                              </p:par>
                              <p:par>
                                <p:cTn id="19" presetID="10"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500"/>
                                        <p:tgtEl>
                                          <p:spTgt spid="14"/>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fade">
                                      <p:cBhvr>
                                        <p:cTn id="26" dur="500"/>
                                        <p:tgtEl>
                                          <p:spTgt spid="3"/>
                                        </p:tgtEl>
                                      </p:cBhvr>
                                    </p:animEffect>
                                  </p:childTnLst>
                                </p:cTn>
                              </p:par>
                              <p:par>
                                <p:cTn id="27" presetID="10" presetClass="entr" presetSubtype="0" fill="hold" nodeType="with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500"/>
                                        <p:tgtEl>
                                          <p:spTgt spid="9"/>
                                        </p:tgtEl>
                                      </p:cBhvr>
                                    </p:animEffect>
                                  </p:childTnLst>
                                </p:cTn>
                              </p:par>
                              <p:par>
                                <p:cTn id="30" presetID="10" presetClass="exit" presetSubtype="0" fill="hold" nodeType="withEffect">
                                  <p:stCondLst>
                                    <p:cond delay="0"/>
                                  </p:stCondLst>
                                  <p:childTnLst>
                                    <p:animEffect transition="out" filter="fade">
                                      <p:cBhvr>
                                        <p:cTn id="31" dur="500"/>
                                        <p:tgtEl>
                                          <p:spTgt spid="14"/>
                                        </p:tgtEl>
                                      </p:cBhvr>
                                    </p:animEffect>
                                    <p:set>
                                      <p:cBhvr>
                                        <p:cTn id="32" dur="1" fill="hold">
                                          <p:stCondLst>
                                            <p:cond delay="499"/>
                                          </p:stCondLst>
                                        </p:cTn>
                                        <p:tgtEl>
                                          <p:spTgt spid="14"/>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500"/>
                                        <p:tgtEl>
                                          <p:spTgt spid="7"/>
                                        </p:tgtEl>
                                      </p:cBhvr>
                                    </p:animEffect>
                                  </p:childTnLst>
                                </p:cTn>
                              </p:par>
                              <p:par>
                                <p:cTn id="38" presetID="10" presetClass="entr" presetSubtype="0" fill="hold" nodeType="with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fade">
                                      <p:cBhvr>
                                        <p:cTn id="40" dur="500"/>
                                        <p:tgtEl>
                                          <p:spTgt spid="15"/>
                                        </p:tgtEl>
                                      </p:cBhvr>
                                    </p:animEffect>
                                  </p:childTnLst>
                                </p:cTn>
                              </p:par>
                              <p:par>
                                <p:cTn id="41" presetID="10" presetClass="exit" presetSubtype="0" fill="hold" nodeType="withEffect">
                                  <p:stCondLst>
                                    <p:cond delay="0"/>
                                  </p:stCondLst>
                                  <p:childTnLst>
                                    <p:animEffect transition="out" filter="fade">
                                      <p:cBhvr>
                                        <p:cTn id="42" dur="500"/>
                                        <p:tgtEl>
                                          <p:spTgt spid="9"/>
                                        </p:tgtEl>
                                      </p:cBhvr>
                                    </p:animEffect>
                                    <p:set>
                                      <p:cBhvr>
                                        <p:cTn id="43" dur="1" fill="hold">
                                          <p:stCondLst>
                                            <p:cond delay="499"/>
                                          </p:stCondLst>
                                        </p:cTn>
                                        <p:tgtEl>
                                          <p:spTgt spid="9"/>
                                        </p:tgtEl>
                                        <p:attrNameLst>
                                          <p:attrName>style.visibility</p:attrName>
                                        </p:attrNameLst>
                                      </p:cBhvr>
                                      <p:to>
                                        <p:strVal val="hidden"/>
                                      </p:to>
                                    </p:se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8"/>
                                        </p:tgtEl>
                                        <p:attrNameLst>
                                          <p:attrName>style.visibility</p:attrName>
                                        </p:attrNameLst>
                                      </p:cBhvr>
                                      <p:to>
                                        <p:strVal val="visible"/>
                                      </p:to>
                                    </p:set>
                                    <p:animEffect transition="in" filter="fade">
                                      <p:cBhvr>
                                        <p:cTn id="48" dur="500"/>
                                        <p:tgtEl>
                                          <p:spTgt spid="8"/>
                                        </p:tgtEl>
                                      </p:cBhvr>
                                    </p:animEffect>
                                  </p:childTnLst>
                                </p:cTn>
                              </p:par>
                              <p:par>
                                <p:cTn id="49" presetID="10" presetClass="exit" presetSubtype="0" fill="hold" nodeType="withEffect">
                                  <p:stCondLst>
                                    <p:cond delay="0"/>
                                  </p:stCondLst>
                                  <p:childTnLst>
                                    <p:animEffect transition="out" filter="fade">
                                      <p:cBhvr>
                                        <p:cTn id="50" dur="500"/>
                                        <p:tgtEl>
                                          <p:spTgt spid="15"/>
                                        </p:tgtEl>
                                      </p:cBhvr>
                                    </p:animEffect>
                                    <p:set>
                                      <p:cBhvr>
                                        <p:cTn id="51" dur="1" fill="hold">
                                          <p:stCondLst>
                                            <p:cond delay="4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P spid="3" grpId="0"/>
      <p:bldP spid="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normAutofit/>
          </a:bodyPr>
          <a:lstStyle/>
          <a:p>
            <a:r>
              <a:rPr lang="fr-FR" sz="3600" dirty="0" smtClean="0">
                <a:latin typeface="Segoe UI Light" panose="020B0502040204020203" pitchFamily="34" charset="0"/>
                <a:ea typeface="Segoe UI Historic" panose="020B0502040204020203" pitchFamily="34" charset="0"/>
                <a:cs typeface="Segoe UI Light" panose="020B0502040204020203" pitchFamily="34" charset="0"/>
              </a:rPr>
              <a:t>…and real </a:t>
            </a:r>
            <a:r>
              <a:rPr lang="fr-FR" sz="3600" dirty="0" err="1" smtClean="0">
                <a:latin typeface="Segoe UI Light" panose="020B0502040204020203" pitchFamily="34" charset="0"/>
                <a:ea typeface="Segoe UI Historic" panose="020B0502040204020203" pitchFamily="34" charset="0"/>
                <a:cs typeface="Segoe UI Light" panose="020B0502040204020203" pitchFamily="34" charset="0"/>
              </a:rPr>
              <a:t>risks</a:t>
            </a:r>
            <a:endParaRPr lang="fr-FR" sz="3600" dirty="0">
              <a:latin typeface="Segoe UI Light" panose="020B0502040204020203" pitchFamily="34" charset="0"/>
              <a:ea typeface="Segoe UI Historic" panose="020B0502040204020203" pitchFamily="34" charset="0"/>
              <a:cs typeface="Segoe UI Light" panose="020B0502040204020203" pitchFamily="34" charset="0"/>
            </a:endParaRPr>
          </a:p>
        </p:txBody>
      </p:sp>
      <p:sp>
        <p:nvSpPr>
          <p:cNvPr id="2" name="Espace réservé du contenu 1"/>
          <p:cNvSpPr>
            <a:spLocks noGrp="1"/>
          </p:cNvSpPr>
          <p:nvPr>
            <p:ph idx="4294967295"/>
          </p:nvPr>
        </p:nvSpPr>
        <p:spPr>
          <a:xfrm>
            <a:off x="0" y="1693863"/>
            <a:ext cx="7345363" cy="5634037"/>
          </a:xfrm>
        </p:spPr>
        <p:txBody>
          <a:bodyPr/>
          <a:lstStyle/>
          <a:p>
            <a:pPr>
              <a:buClrTx/>
              <a:buFont typeface="Wingdings" panose="05000000000000000000" pitchFamily="2" charset="2"/>
              <a:buChar char="ü"/>
            </a:pPr>
            <a:r>
              <a:rPr lang="fr-FR" sz="1800" noProof="0" dirty="0" err="1" smtClean="0">
                <a:latin typeface="Segoe UI" panose="020B0502040204020203" pitchFamily="34" charset="0"/>
                <a:cs typeface="Segoe UI" panose="020B0502040204020203" pitchFamily="34" charset="0"/>
              </a:rPr>
              <a:t>Misuse</a:t>
            </a:r>
            <a:r>
              <a:rPr lang="fr-FR" sz="1800" noProof="0" dirty="0">
                <a:latin typeface="Segoe UI" panose="020B0502040204020203" pitchFamily="34" charset="0"/>
                <a:cs typeface="Segoe UI" panose="020B0502040204020203" pitchFamily="34" charset="0"/>
              </a:rPr>
              <a:t>, accident, </a:t>
            </a:r>
            <a:r>
              <a:rPr lang="fr-FR" sz="1800" noProof="0" dirty="0" smtClean="0">
                <a:latin typeface="Segoe UI" panose="020B0502040204020203" pitchFamily="34" charset="0"/>
                <a:cs typeface="Segoe UI" panose="020B0502040204020203" pitchFamily="34" charset="0"/>
              </a:rPr>
              <a:t>intrusions</a:t>
            </a:r>
          </a:p>
          <a:p>
            <a:pPr>
              <a:buClrTx/>
              <a:buFont typeface="Wingdings" panose="05000000000000000000" pitchFamily="2" charset="2"/>
              <a:buChar char="ü"/>
            </a:pPr>
            <a:endParaRPr lang="fr-FR" sz="1800" noProof="0" dirty="0">
              <a:latin typeface="Segoe UI" panose="020B0502040204020203" pitchFamily="34" charset="0"/>
              <a:cs typeface="Segoe UI" panose="020B0502040204020203" pitchFamily="34" charset="0"/>
            </a:endParaRPr>
          </a:p>
          <a:p>
            <a:pPr>
              <a:buClrTx/>
              <a:buFont typeface="Wingdings" panose="05000000000000000000" pitchFamily="2" charset="2"/>
              <a:buChar char="ü"/>
            </a:pPr>
            <a:r>
              <a:rPr lang="fr-FR" sz="1800" noProof="0" dirty="0">
                <a:latin typeface="Segoe UI" panose="020B0502040204020203" pitchFamily="34" charset="0"/>
                <a:cs typeface="Segoe UI" panose="020B0502040204020203" pitchFamily="34" charset="0"/>
              </a:rPr>
              <a:t>Data </a:t>
            </a:r>
            <a:r>
              <a:rPr lang="fr-FR" sz="1800" noProof="0" dirty="0" err="1">
                <a:latin typeface="Segoe UI" panose="020B0502040204020203" pitchFamily="34" charset="0"/>
                <a:cs typeface="Segoe UI" panose="020B0502040204020203" pitchFamily="34" charset="0"/>
              </a:rPr>
              <a:t>leakage</a:t>
            </a:r>
            <a:r>
              <a:rPr lang="fr-FR" sz="1800" noProof="0" dirty="0">
                <a:latin typeface="Segoe UI" panose="020B0502040204020203" pitchFamily="34" charset="0"/>
                <a:cs typeface="Segoe UI" panose="020B0502040204020203" pitchFamily="34" charset="0"/>
              </a:rPr>
              <a:t>, </a:t>
            </a:r>
            <a:r>
              <a:rPr lang="fr-FR" sz="1800" noProof="0" dirty="0" err="1">
                <a:latin typeface="Segoe UI" panose="020B0502040204020203" pitchFamily="34" charset="0"/>
                <a:cs typeface="Segoe UI" panose="020B0502040204020203" pitchFamily="34" charset="0"/>
              </a:rPr>
              <a:t>intellectual</a:t>
            </a:r>
            <a:r>
              <a:rPr lang="fr-FR" sz="1800" noProof="0" dirty="0">
                <a:latin typeface="Segoe UI" panose="020B0502040204020203" pitchFamily="34" charset="0"/>
                <a:cs typeface="Segoe UI" panose="020B0502040204020203" pitchFamily="34" charset="0"/>
              </a:rPr>
              <a:t> </a:t>
            </a:r>
            <a:r>
              <a:rPr lang="fr-FR" sz="1800" noProof="0" dirty="0" err="1">
                <a:latin typeface="Segoe UI" panose="020B0502040204020203" pitchFamily="34" charset="0"/>
                <a:cs typeface="Segoe UI" panose="020B0502040204020203" pitchFamily="34" charset="0"/>
              </a:rPr>
              <a:t>property</a:t>
            </a:r>
            <a:r>
              <a:rPr lang="fr-FR" sz="1800" noProof="0" dirty="0">
                <a:latin typeface="Segoe UI" panose="020B0502040204020203" pitchFamily="34" charset="0"/>
                <a:cs typeface="Segoe UI" panose="020B0502040204020203" pitchFamily="34" charset="0"/>
              </a:rPr>
              <a:t> </a:t>
            </a:r>
            <a:r>
              <a:rPr lang="fr-FR" sz="1800" noProof="0" dirty="0" err="1" smtClean="0">
                <a:latin typeface="Segoe UI" panose="020B0502040204020203" pitchFamily="34" charset="0"/>
                <a:cs typeface="Segoe UI" panose="020B0502040204020203" pitchFamily="34" charset="0"/>
              </a:rPr>
              <a:t>theft</a:t>
            </a:r>
            <a:endParaRPr lang="fr-FR" sz="1800" noProof="0" dirty="0" smtClean="0">
              <a:latin typeface="Segoe UI" panose="020B0502040204020203" pitchFamily="34" charset="0"/>
              <a:cs typeface="Segoe UI" panose="020B0502040204020203" pitchFamily="34" charset="0"/>
            </a:endParaRPr>
          </a:p>
          <a:p>
            <a:pPr>
              <a:buClrTx/>
              <a:buFont typeface="Wingdings" panose="05000000000000000000" pitchFamily="2" charset="2"/>
              <a:buChar char="ü"/>
            </a:pPr>
            <a:endParaRPr lang="fr-FR" sz="1800" noProof="0" dirty="0">
              <a:latin typeface="Segoe UI" panose="020B0502040204020203" pitchFamily="34" charset="0"/>
              <a:cs typeface="Segoe UI" panose="020B0502040204020203" pitchFamily="34" charset="0"/>
            </a:endParaRPr>
          </a:p>
          <a:p>
            <a:pPr>
              <a:buClrTx/>
              <a:buFont typeface="Wingdings" panose="05000000000000000000" pitchFamily="2" charset="2"/>
              <a:buChar char="ü"/>
            </a:pPr>
            <a:r>
              <a:rPr lang="fr-FR" sz="1800" noProof="0" dirty="0" err="1">
                <a:latin typeface="Segoe UI" panose="020B0502040204020203" pitchFamily="34" charset="0"/>
                <a:cs typeface="Segoe UI" panose="020B0502040204020203" pitchFamily="34" charset="0"/>
              </a:rPr>
              <a:t>Personal</a:t>
            </a:r>
            <a:r>
              <a:rPr lang="fr-FR" sz="1800" noProof="0" dirty="0">
                <a:latin typeface="Segoe UI" panose="020B0502040204020203" pitchFamily="34" charset="0"/>
                <a:cs typeface="Segoe UI" panose="020B0502040204020203" pitchFamily="34" charset="0"/>
              </a:rPr>
              <a:t> </a:t>
            </a:r>
            <a:r>
              <a:rPr lang="fr-FR" sz="1800" noProof="0" dirty="0" err="1">
                <a:latin typeface="Segoe UI" panose="020B0502040204020203" pitchFamily="34" charset="0"/>
                <a:cs typeface="Segoe UI" panose="020B0502040204020203" pitchFamily="34" charset="0"/>
              </a:rPr>
              <a:t>safety</a:t>
            </a:r>
            <a:r>
              <a:rPr lang="fr-FR" sz="1800" noProof="0" dirty="0">
                <a:latin typeface="Segoe UI" panose="020B0502040204020203" pitchFamily="34" charset="0"/>
                <a:cs typeface="Segoe UI" panose="020B0502040204020203" pitchFamily="34" charset="0"/>
              </a:rPr>
              <a:t> and </a:t>
            </a:r>
            <a:r>
              <a:rPr lang="fr-FR" sz="1800" noProof="0" dirty="0" err="1">
                <a:latin typeface="Segoe UI" panose="020B0502040204020203" pitchFamily="34" charset="0"/>
                <a:cs typeface="Segoe UI" panose="020B0502040204020203" pitchFamily="34" charset="0"/>
              </a:rPr>
              <a:t>property</a:t>
            </a:r>
            <a:r>
              <a:rPr lang="fr-FR" sz="1800" noProof="0" dirty="0">
                <a:latin typeface="Segoe UI" panose="020B0502040204020203" pitchFamily="34" charset="0"/>
                <a:cs typeface="Segoe UI" panose="020B0502040204020203" pitchFamily="34" charset="0"/>
              </a:rPr>
              <a:t> </a:t>
            </a:r>
            <a:r>
              <a:rPr lang="fr-FR" sz="1800" noProof="0" dirty="0" err="1">
                <a:latin typeface="Segoe UI" panose="020B0502040204020203" pitchFamily="34" charset="0"/>
                <a:cs typeface="Segoe UI" panose="020B0502040204020203" pitchFamily="34" charset="0"/>
              </a:rPr>
              <a:t>security</a:t>
            </a:r>
            <a:endParaRPr lang="fr-FR" sz="1800" noProof="0" dirty="0">
              <a:latin typeface="Segoe UI" panose="020B0502040204020203" pitchFamily="34" charset="0"/>
              <a:cs typeface="Segoe UI" panose="020B0502040204020203" pitchFamily="34" charset="0"/>
            </a:endParaRPr>
          </a:p>
          <a:p>
            <a:pPr lvl="1">
              <a:buClrTx/>
              <a:buFont typeface="Wingdings" panose="05000000000000000000" pitchFamily="2" charset="2"/>
              <a:buChar char="ü"/>
            </a:pPr>
            <a:endParaRPr lang="fr-FR" sz="1800" noProof="1" smtClean="0">
              <a:latin typeface="Segoe UI" panose="020B0502040204020203" pitchFamily="34" charset="0"/>
              <a:cs typeface="Segoe UI" panose="020B0502040204020203" pitchFamily="34" charset="0"/>
            </a:endParaRPr>
          </a:p>
          <a:p>
            <a:pPr>
              <a:buClrTx/>
              <a:buFont typeface="Wingdings" panose="05000000000000000000" pitchFamily="2" charset="2"/>
              <a:buChar char="ü"/>
            </a:pPr>
            <a:r>
              <a:rPr lang="fr-FR" sz="1800" noProof="1" smtClean="0">
                <a:latin typeface="Segoe UI" panose="020B0502040204020203" pitchFamily="34" charset="0"/>
                <a:cs typeface="Segoe UI" panose="020B0502040204020203" pitchFamily="34" charset="0"/>
              </a:rPr>
              <a:t>From breaking a business</a:t>
            </a:r>
          </a:p>
          <a:p>
            <a:pPr>
              <a:buClrTx/>
              <a:buFont typeface="Wingdings" panose="05000000000000000000" pitchFamily="2" charset="2"/>
              <a:buChar char="ü"/>
            </a:pPr>
            <a:endParaRPr lang="fr-FR" sz="1800" noProof="1" smtClean="0">
              <a:latin typeface="Segoe UI" panose="020B0502040204020203" pitchFamily="34" charset="0"/>
              <a:cs typeface="Segoe UI" panose="020B0502040204020203" pitchFamily="34" charset="0"/>
            </a:endParaRPr>
          </a:p>
          <a:p>
            <a:pPr>
              <a:buClrTx/>
              <a:buFont typeface="Wingdings" panose="05000000000000000000" pitchFamily="2" charset="2"/>
              <a:buChar char="ü"/>
            </a:pPr>
            <a:r>
              <a:rPr lang="fr-FR" sz="1800" noProof="1" smtClean="0">
                <a:latin typeface="Segoe UI" panose="020B0502040204020203" pitchFamily="34" charset="0"/>
                <a:cs typeface="Segoe UI" panose="020B0502040204020203" pitchFamily="34" charset="0"/>
              </a:rPr>
              <a:t>To killing people</a:t>
            </a:r>
          </a:p>
          <a:p>
            <a:pPr>
              <a:buClrTx/>
              <a:buFont typeface="Wingdings" panose="05000000000000000000" pitchFamily="2" charset="2"/>
              <a:buChar char="ü"/>
            </a:pPr>
            <a:endParaRPr lang="fr-FR" sz="1800" noProof="1" smtClean="0">
              <a:latin typeface="Segoe UI" panose="020B0502040204020203" pitchFamily="34" charset="0"/>
              <a:cs typeface="Segoe UI" panose="020B0502040204020203" pitchFamily="34" charset="0"/>
            </a:endParaRPr>
          </a:p>
          <a:p>
            <a:pPr>
              <a:buClrTx/>
              <a:buFont typeface="Wingdings" panose="05000000000000000000" pitchFamily="2" charset="2"/>
              <a:buChar char="ü"/>
            </a:pPr>
            <a:r>
              <a:rPr lang="fr-FR" sz="1800" noProof="1" smtClean="0">
                <a:latin typeface="Segoe UI" panose="020B0502040204020203" pitchFamily="34" charset="0"/>
                <a:cs typeface="Segoe UI" panose="020B0502040204020203" pitchFamily="34" charset="0"/>
              </a:rPr>
              <a:t>Up to breaking a nation</a:t>
            </a:r>
          </a:p>
          <a:p>
            <a:endParaRPr lang="fr-FR" noProof="0" dirty="0">
              <a:latin typeface="Segoe UI" panose="020B0502040204020203" pitchFamily="34" charset="0"/>
              <a:cs typeface="Segoe UI" panose="020B0502040204020203" pitchFamily="34" charset="0"/>
            </a:endParaRPr>
          </a:p>
        </p:txBody>
      </p:sp>
      <p:sp>
        <p:nvSpPr>
          <p:cNvPr id="6" name="Espace réservé du contenu 1"/>
          <p:cNvSpPr txBox="1">
            <a:spLocks/>
          </p:cNvSpPr>
          <p:nvPr/>
        </p:nvSpPr>
        <p:spPr>
          <a:xfrm>
            <a:off x="8972982" y="970039"/>
            <a:ext cx="3219018" cy="5555305"/>
          </a:xfrm>
          <a:prstGeom prst="rect">
            <a:avLst/>
          </a:prstGeom>
        </p:spPr>
        <p:txBody>
          <a:bodyPr vert="horz" lIns="91440" tIns="45720" rIns="91440" bIns="45720" rtlCol="0">
            <a:normAutofit fontScale="92500" lnSpcReduction="20000"/>
          </a:bodyPr>
          <a:lstStyle>
            <a:lvl1pPr marL="171450" indent="-171450" algn="l" defTabSz="685800" rtl="0" eaLnBrk="1" latinLnBrk="0" hangingPunct="1">
              <a:lnSpc>
                <a:spcPct val="90000"/>
              </a:lnSpc>
              <a:spcBef>
                <a:spcPts val="750"/>
              </a:spcBef>
              <a:buClr>
                <a:srgbClr val="E43027"/>
              </a:buClr>
              <a:buFont typeface="Wingdings" panose="05000000000000000000" pitchFamily="2" charset="2"/>
              <a:buChar char="§"/>
              <a:defRPr lang="en-US" sz="2400" kern="1200" baseline="0" noProof="1" smtClean="0">
                <a:solidFill>
                  <a:schemeClr val="bg1">
                    <a:lumMod val="50000"/>
                  </a:schemeClr>
                </a:solidFill>
                <a:latin typeface="+mn-lt"/>
                <a:ea typeface="+mn-ea"/>
                <a:cs typeface="+mn-cs"/>
              </a:defRPr>
            </a:lvl1pPr>
            <a:lvl2pPr marL="514350" indent="-171450" algn="l" defTabSz="685800" rtl="0" eaLnBrk="1" latinLnBrk="0" hangingPunct="1">
              <a:lnSpc>
                <a:spcPct val="90000"/>
              </a:lnSpc>
              <a:spcBef>
                <a:spcPts val="375"/>
              </a:spcBef>
              <a:buClr>
                <a:srgbClr val="E43027"/>
              </a:buClr>
              <a:buFont typeface="Wingdings" panose="05000000000000000000" pitchFamily="2" charset="2"/>
              <a:buChar char="§"/>
              <a:defRPr lang="en-US" sz="2400" kern="1200" noProof="0" dirty="0" smtClean="0">
                <a:solidFill>
                  <a:schemeClr val="bg1">
                    <a:lumMod val="50000"/>
                  </a:schemeClr>
                </a:solidFill>
                <a:latin typeface="+mn-lt"/>
                <a:ea typeface="+mn-ea"/>
                <a:cs typeface="+mn-cs"/>
              </a:defRPr>
            </a:lvl2pPr>
            <a:lvl3pPr marL="857250" indent="-171450" algn="l" defTabSz="685800" rtl="0" eaLnBrk="1" latinLnBrk="0" hangingPunct="1">
              <a:lnSpc>
                <a:spcPct val="90000"/>
              </a:lnSpc>
              <a:spcBef>
                <a:spcPts val="375"/>
              </a:spcBef>
              <a:buClr>
                <a:srgbClr val="E43027"/>
              </a:buClr>
              <a:buFont typeface="Wingdings" panose="05000000000000000000" pitchFamily="2" charset="2"/>
              <a:buChar char="§"/>
              <a:defRPr lang="en-US" sz="2400" kern="1200" noProof="0" dirty="0" smtClean="0">
                <a:solidFill>
                  <a:schemeClr val="bg1">
                    <a:lumMod val="50000"/>
                  </a:schemeClr>
                </a:solidFill>
                <a:latin typeface="+mn-lt"/>
                <a:ea typeface="+mn-ea"/>
                <a:cs typeface="+mn-cs"/>
              </a:defRPr>
            </a:lvl3pPr>
            <a:lvl4pPr marL="1200150" indent="-171450" algn="l" defTabSz="685800" rtl="0" eaLnBrk="1" latinLnBrk="0" hangingPunct="1">
              <a:lnSpc>
                <a:spcPct val="90000"/>
              </a:lnSpc>
              <a:spcBef>
                <a:spcPts val="375"/>
              </a:spcBef>
              <a:buClr>
                <a:srgbClr val="C00000"/>
              </a:buClr>
              <a:buFont typeface="Wingdings" panose="05000000000000000000" pitchFamily="2" charset="2"/>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Clr>
                <a:srgbClr val="C00000"/>
              </a:buClr>
              <a:buFont typeface="Wingdings" panose="05000000000000000000" pitchFamily="2" charset="2"/>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endParaRPr lang="fr-FR" i="0" noProof="0" dirty="0" smtClean="0">
              <a:solidFill>
                <a:schemeClr val="tx1"/>
              </a:solidFill>
              <a:latin typeface="Segoe UI" panose="020B0502040204020203" pitchFamily="34" charset="0"/>
              <a:cs typeface="Segoe UI" panose="020B0502040204020203" pitchFamily="34" charset="0"/>
            </a:endParaRPr>
          </a:p>
          <a:p>
            <a:pPr marL="0" indent="0">
              <a:buClrTx/>
              <a:buFont typeface="Wingdings" panose="05000000000000000000" pitchFamily="2" charset="2"/>
              <a:buNone/>
            </a:pPr>
            <a:r>
              <a:rPr lang="fr-FR" b="1" i="0" noProof="0" dirty="0" smtClean="0">
                <a:solidFill>
                  <a:schemeClr val="tx1"/>
                </a:solidFill>
                <a:latin typeface="Segoe UI" panose="020B0502040204020203" pitchFamily="34" charset="0"/>
                <a:cs typeface="Segoe UI" panose="020B0502040204020203" pitchFamily="34" charset="0"/>
              </a:rPr>
              <a:t>2010</a:t>
            </a:r>
            <a:r>
              <a:rPr lang="fr-FR" b="1" i="0" noProof="0" dirty="0">
                <a:solidFill>
                  <a:schemeClr val="tx1"/>
                </a:solidFill>
                <a:latin typeface="Segoe UI" panose="020B0502040204020203" pitchFamily="34" charset="0"/>
                <a:cs typeface="Segoe UI" panose="020B0502040204020203" pitchFamily="34" charset="0"/>
              </a:rPr>
              <a:t>: </a:t>
            </a:r>
            <a:r>
              <a:rPr lang="fr-FR" b="1" i="0" noProof="0" dirty="0" err="1">
                <a:solidFill>
                  <a:schemeClr val="tx1"/>
                </a:solidFill>
                <a:latin typeface="Segoe UI" panose="020B0502040204020203" pitchFamily="34" charset="0"/>
                <a:cs typeface="Segoe UI" panose="020B0502040204020203" pitchFamily="34" charset="0"/>
              </a:rPr>
              <a:t>Stuxnet</a:t>
            </a:r>
            <a:endParaRPr lang="fr-FR" b="1" i="0" noProof="0" dirty="0">
              <a:solidFill>
                <a:schemeClr val="tx1"/>
              </a:solidFill>
              <a:latin typeface="Segoe UI" panose="020B0502040204020203" pitchFamily="34" charset="0"/>
              <a:cs typeface="Segoe UI" panose="020B0502040204020203" pitchFamily="34" charset="0"/>
            </a:endParaRPr>
          </a:p>
          <a:p>
            <a:pPr lvl="1">
              <a:buClrTx/>
              <a:buFont typeface="Wingdings" panose="05000000000000000000" pitchFamily="2" charset="2"/>
              <a:buChar char="ü"/>
            </a:pPr>
            <a:r>
              <a:rPr lang="fr-FR" sz="1800" i="0" dirty="0" smtClean="0">
                <a:solidFill>
                  <a:schemeClr val="tx1"/>
                </a:solidFill>
                <a:latin typeface="Segoe UI" panose="020B0502040204020203" pitchFamily="34" charset="0"/>
                <a:cs typeface="Segoe UI" panose="020B0502040204020203" pitchFamily="34" charset="0"/>
              </a:rPr>
              <a:t>Siemens </a:t>
            </a:r>
            <a:endParaRPr lang="fr-FR" sz="1800" i="0" dirty="0">
              <a:solidFill>
                <a:schemeClr val="tx1"/>
              </a:solidFill>
              <a:latin typeface="Segoe UI" panose="020B0502040204020203" pitchFamily="34" charset="0"/>
              <a:cs typeface="Segoe UI" panose="020B0502040204020203" pitchFamily="34" charset="0"/>
            </a:endParaRPr>
          </a:p>
          <a:p>
            <a:pPr lvl="1">
              <a:buClrTx/>
              <a:buFont typeface="Wingdings" panose="05000000000000000000" pitchFamily="2" charset="2"/>
              <a:buChar char="ü"/>
            </a:pPr>
            <a:r>
              <a:rPr lang="fr-FR" sz="1800" i="0" dirty="0">
                <a:solidFill>
                  <a:schemeClr val="tx1"/>
                </a:solidFill>
                <a:latin typeface="Segoe UI" panose="020B0502040204020203" pitchFamily="34" charset="0"/>
                <a:cs typeface="Segoe UI" panose="020B0502040204020203" pitchFamily="34" charset="0"/>
              </a:rPr>
              <a:t>Modification of </a:t>
            </a:r>
            <a:r>
              <a:rPr lang="fr-FR" sz="1800" i="0" dirty="0" err="1">
                <a:solidFill>
                  <a:schemeClr val="tx1"/>
                </a:solidFill>
                <a:latin typeface="Segoe UI" panose="020B0502040204020203" pitchFamily="34" charset="0"/>
                <a:cs typeface="Segoe UI" panose="020B0502040204020203" pitchFamily="34" charset="0"/>
              </a:rPr>
              <a:t>PLCs</a:t>
            </a:r>
            <a:r>
              <a:rPr lang="fr-FR" sz="1800" i="0" dirty="0">
                <a:solidFill>
                  <a:schemeClr val="tx1"/>
                </a:solidFill>
                <a:latin typeface="Segoe UI" panose="020B0502040204020203" pitchFamily="34" charset="0"/>
                <a:cs typeface="Segoe UI" panose="020B0502040204020203" pitchFamily="34" charset="0"/>
              </a:rPr>
              <a:t> programs to </a:t>
            </a:r>
            <a:r>
              <a:rPr lang="fr-FR" sz="1800" i="0" dirty="0" err="1">
                <a:solidFill>
                  <a:schemeClr val="tx1"/>
                </a:solidFill>
                <a:latin typeface="Segoe UI" panose="020B0502040204020203" pitchFamily="34" charset="0"/>
                <a:cs typeface="Segoe UI" panose="020B0502040204020203" pitchFamily="34" charset="0"/>
              </a:rPr>
              <a:t>reduce</a:t>
            </a:r>
            <a:r>
              <a:rPr lang="fr-FR" sz="1800" i="0" dirty="0">
                <a:solidFill>
                  <a:schemeClr val="tx1"/>
                </a:solidFill>
                <a:latin typeface="Segoe UI" panose="020B0502040204020203" pitchFamily="34" charset="0"/>
                <a:cs typeface="Segoe UI" panose="020B0502040204020203" pitchFamily="34" charset="0"/>
              </a:rPr>
              <a:t> performances of </a:t>
            </a:r>
            <a:r>
              <a:rPr lang="fr-FR" sz="1800" i="0" dirty="0" err="1">
                <a:solidFill>
                  <a:schemeClr val="tx1"/>
                </a:solidFill>
                <a:latin typeface="Segoe UI" panose="020B0502040204020203" pitchFamily="34" charset="0"/>
                <a:cs typeface="Segoe UI" panose="020B0502040204020203" pitchFamily="34" charset="0"/>
              </a:rPr>
              <a:t>process</a:t>
            </a:r>
            <a:endParaRPr lang="fr-FR" sz="1800" i="0" dirty="0">
              <a:solidFill>
                <a:schemeClr val="tx1"/>
              </a:solidFill>
              <a:latin typeface="Segoe UI" panose="020B0502040204020203" pitchFamily="34" charset="0"/>
              <a:cs typeface="Segoe UI" panose="020B0502040204020203" pitchFamily="34" charset="0"/>
            </a:endParaRPr>
          </a:p>
          <a:p>
            <a:pPr lvl="1">
              <a:buClrTx/>
              <a:buFont typeface="Wingdings" panose="05000000000000000000" pitchFamily="2" charset="2"/>
              <a:buChar char="ü"/>
            </a:pPr>
            <a:r>
              <a:rPr lang="fr-FR" sz="1800" i="0" dirty="0">
                <a:solidFill>
                  <a:schemeClr val="tx1"/>
                </a:solidFill>
                <a:latin typeface="Segoe UI" panose="020B0502040204020203" pitchFamily="34" charset="0"/>
                <a:cs typeface="Segoe UI" panose="020B0502040204020203" pitchFamily="34" charset="0"/>
              </a:rPr>
              <a:t>Target: </a:t>
            </a:r>
            <a:r>
              <a:rPr lang="fr-FR" sz="1800" i="0" dirty="0" err="1">
                <a:solidFill>
                  <a:schemeClr val="tx1"/>
                </a:solidFill>
                <a:latin typeface="Segoe UI" panose="020B0502040204020203" pitchFamily="34" charset="0"/>
                <a:cs typeface="Segoe UI" panose="020B0502040204020203" pitchFamily="34" charset="0"/>
              </a:rPr>
              <a:t>Iranian</a:t>
            </a:r>
            <a:r>
              <a:rPr lang="fr-FR" sz="1800" i="0" dirty="0">
                <a:solidFill>
                  <a:schemeClr val="tx1"/>
                </a:solidFill>
                <a:latin typeface="Segoe UI" panose="020B0502040204020203" pitchFamily="34" charset="0"/>
                <a:cs typeface="Segoe UI" panose="020B0502040204020203" pitchFamily="34" charset="0"/>
              </a:rPr>
              <a:t> </a:t>
            </a:r>
            <a:r>
              <a:rPr lang="fr-FR" sz="1800" i="0" dirty="0" err="1">
                <a:solidFill>
                  <a:schemeClr val="tx1"/>
                </a:solidFill>
                <a:latin typeface="Segoe UI" panose="020B0502040204020203" pitchFamily="34" charset="0"/>
                <a:cs typeface="Segoe UI" panose="020B0502040204020203" pitchFamily="34" charset="0"/>
              </a:rPr>
              <a:t>nuclear</a:t>
            </a:r>
            <a:r>
              <a:rPr lang="fr-FR" sz="1800" i="0" dirty="0">
                <a:solidFill>
                  <a:schemeClr val="tx1"/>
                </a:solidFill>
                <a:latin typeface="Segoe UI" panose="020B0502040204020203" pitchFamily="34" charset="0"/>
                <a:cs typeface="Segoe UI" panose="020B0502040204020203" pitchFamily="34" charset="0"/>
              </a:rPr>
              <a:t> </a:t>
            </a:r>
            <a:r>
              <a:rPr lang="fr-FR" sz="1800" i="0" dirty="0" err="1">
                <a:solidFill>
                  <a:schemeClr val="tx1"/>
                </a:solidFill>
                <a:latin typeface="Segoe UI" panose="020B0502040204020203" pitchFamily="34" charset="0"/>
                <a:cs typeface="Segoe UI" panose="020B0502040204020203" pitchFamily="34" charset="0"/>
              </a:rPr>
              <a:t>facility</a:t>
            </a:r>
            <a:endParaRPr lang="fr-FR" sz="1800" i="0" dirty="0">
              <a:solidFill>
                <a:schemeClr val="tx1"/>
              </a:solidFill>
              <a:latin typeface="Segoe UI" panose="020B0502040204020203" pitchFamily="34" charset="0"/>
              <a:cs typeface="Segoe UI" panose="020B0502040204020203" pitchFamily="34" charset="0"/>
            </a:endParaRPr>
          </a:p>
          <a:p>
            <a:pPr marL="0" indent="0">
              <a:buClrTx/>
              <a:buFont typeface="Wingdings" panose="05000000000000000000" pitchFamily="2" charset="2"/>
              <a:buNone/>
            </a:pPr>
            <a:r>
              <a:rPr lang="fr-FR" b="1" i="0" dirty="0" smtClean="0">
                <a:solidFill>
                  <a:schemeClr val="tx1"/>
                </a:solidFill>
                <a:latin typeface="Segoe UI" panose="020B0502040204020203" pitchFamily="34" charset="0"/>
                <a:cs typeface="Segoe UI" panose="020B0502040204020203" pitchFamily="34" charset="0"/>
              </a:rPr>
              <a:t>2011</a:t>
            </a:r>
            <a:r>
              <a:rPr lang="fr-FR" b="1" i="0" dirty="0">
                <a:solidFill>
                  <a:schemeClr val="tx1"/>
                </a:solidFill>
                <a:latin typeface="Segoe UI" panose="020B0502040204020203" pitchFamily="34" charset="0"/>
                <a:cs typeface="Segoe UI" panose="020B0502040204020203" pitchFamily="34" charset="0"/>
              </a:rPr>
              <a:t>: Worm DUQU</a:t>
            </a:r>
          </a:p>
          <a:p>
            <a:pPr lvl="1">
              <a:buClrTx/>
              <a:buFont typeface="Wingdings" panose="05000000000000000000" pitchFamily="2" charset="2"/>
              <a:buChar char="ü"/>
            </a:pPr>
            <a:r>
              <a:rPr lang="fr-FR" sz="1800" i="0" dirty="0" err="1">
                <a:solidFill>
                  <a:schemeClr val="tx1"/>
                </a:solidFill>
                <a:latin typeface="Segoe UI" panose="020B0502040204020203" pitchFamily="34" charset="0"/>
                <a:cs typeface="Segoe UI" panose="020B0502040204020203" pitchFamily="34" charset="0"/>
              </a:rPr>
              <a:t>Got</a:t>
            </a:r>
            <a:r>
              <a:rPr lang="fr-FR" sz="1800" i="0" dirty="0">
                <a:solidFill>
                  <a:schemeClr val="tx1"/>
                </a:solidFill>
                <a:latin typeface="Segoe UI" panose="020B0502040204020203" pitchFamily="34" charset="0"/>
                <a:cs typeface="Segoe UI" panose="020B0502040204020203" pitchFamily="34" charset="0"/>
              </a:rPr>
              <a:t> system information and </a:t>
            </a:r>
            <a:r>
              <a:rPr lang="fr-FR" sz="1800" i="0" dirty="0" err="1">
                <a:solidFill>
                  <a:schemeClr val="tx1"/>
                </a:solidFill>
                <a:latin typeface="Segoe UI" panose="020B0502040204020203" pitchFamily="34" charset="0"/>
                <a:cs typeface="Segoe UI" panose="020B0502040204020203" pitchFamily="34" charset="0"/>
              </a:rPr>
              <a:t>keystrokes</a:t>
            </a:r>
            <a:endParaRPr lang="fr-FR" sz="1800" i="0" dirty="0">
              <a:solidFill>
                <a:schemeClr val="tx1"/>
              </a:solidFill>
              <a:latin typeface="Segoe UI" panose="020B0502040204020203" pitchFamily="34" charset="0"/>
              <a:cs typeface="Segoe UI" panose="020B0502040204020203" pitchFamily="34" charset="0"/>
            </a:endParaRPr>
          </a:p>
          <a:p>
            <a:pPr marL="0" indent="0">
              <a:buClrTx/>
              <a:buFont typeface="Wingdings" panose="05000000000000000000" pitchFamily="2" charset="2"/>
              <a:buNone/>
            </a:pPr>
            <a:r>
              <a:rPr lang="fr-FR" b="1" i="0" dirty="0">
                <a:solidFill>
                  <a:schemeClr val="tx1"/>
                </a:solidFill>
                <a:latin typeface="Segoe UI" panose="020B0502040204020203" pitchFamily="34" charset="0"/>
                <a:cs typeface="Segoe UI" panose="020B0502040204020203" pitchFamily="34" charset="0"/>
              </a:rPr>
              <a:t>2012: FLAME</a:t>
            </a:r>
          </a:p>
          <a:p>
            <a:pPr lvl="1">
              <a:buClrTx/>
              <a:buFont typeface="Wingdings" panose="05000000000000000000" pitchFamily="2" charset="2"/>
              <a:buChar char="ü"/>
            </a:pPr>
            <a:r>
              <a:rPr lang="fr-FR" sz="1800" i="0" dirty="0" err="1">
                <a:solidFill>
                  <a:schemeClr val="tx1"/>
                </a:solidFill>
                <a:latin typeface="Segoe UI" panose="020B0502040204020203" pitchFamily="34" charset="0"/>
                <a:cs typeface="Segoe UI" panose="020B0502040204020203" pitchFamily="34" charset="0"/>
              </a:rPr>
              <a:t>Gathered</a:t>
            </a:r>
            <a:r>
              <a:rPr lang="fr-FR" sz="1800" i="0" dirty="0">
                <a:solidFill>
                  <a:schemeClr val="tx1"/>
                </a:solidFill>
                <a:latin typeface="Segoe UI" panose="020B0502040204020203" pitchFamily="34" charset="0"/>
                <a:cs typeface="Segoe UI" panose="020B0502040204020203" pitchFamily="34" charset="0"/>
              </a:rPr>
              <a:t> sensitive data of </a:t>
            </a:r>
            <a:r>
              <a:rPr lang="fr-FR" sz="1800" i="0" dirty="0" err="1">
                <a:solidFill>
                  <a:schemeClr val="tx1"/>
                </a:solidFill>
                <a:latin typeface="Segoe UI" panose="020B0502040204020203" pitchFamily="34" charset="0"/>
                <a:cs typeface="Segoe UI" panose="020B0502040204020203" pitchFamily="34" charset="0"/>
              </a:rPr>
              <a:t>Iranian</a:t>
            </a:r>
            <a:r>
              <a:rPr lang="fr-FR" sz="1800" i="0" dirty="0">
                <a:solidFill>
                  <a:schemeClr val="tx1"/>
                </a:solidFill>
                <a:latin typeface="Segoe UI" panose="020B0502040204020203" pitchFamily="34" charset="0"/>
                <a:cs typeface="Segoe UI" panose="020B0502040204020203" pitchFamily="34" charset="0"/>
              </a:rPr>
              <a:t> computer </a:t>
            </a:r>
            <a:r>
              <a:rPr lang="fr-FR" sz="1800" i="0" dirty="0" err="1">
                <a:solidFill>
                  <a:schemeClr val="tx1"/>
                </a:solidFill>
                <a:latin typeface="Segoe UI" panose="020B0502040204020203" pitchFamily="34" charset="0"/>
                <a:cs typeface="Segoe UI" panose="020B0502040204020203" pitchFamily="34" charset="0"/>
              </a:rPr>
              <a:t>systems</a:t>
            </a:r>
            <a:endParaRPr lang="fr-FR" sz="1800" i="0" dirty="0">
              <a:solidFill>
                <a:schemeClr val="tx1"/>
              </a:solidFill>
              <a:latin typeface="Segoe UI" panose="020B0502040204020203" pitchFamily="34" charset="0"/>
              <a:cs typeface="Segoe UI" panose="020B0502040204020203" pitchFamily="34" charset="0"/>
            </a:endParaRPr>
          </a:p>
          <a:p>
            <a:pPr marL="0" indent="0">
              <a:buClrTx/>
              <a:buNone/>
            </a:pPr>
            <a:r>
              <a:rPr lang="fr-FR" b="1" i="0" dirty="0">
                <a:solidFill>
                  <a:schemeClr val="tx1"/>
                </a:solidFill>
                <a:latin typeface="Segoe UI" panose="020B0502040204020203" pitchFamily="34" charset="0"/>
                <a:cs typeface="Segoe UI" panose="020B0502040204020203" pitchFamily="34" charset="0"/>
              </a:rPr>
              <a:t>2014: Dragon </a:t>
            </a:r>
            <a:r>
              <a:rPr lang="fr-FR" b="1" i="0" dirty="0" err="1">
                <a:solidFill>
                  <a:schemeClr val="tx1"/>
                </a:solidFill>
                <a:latin typeface="Segoe UI" panose="020B0502040204020203" pitchFamily="34" charset="0"/>
                <a:cs typeface="Segoe UI" panose="020B0502040204020203" pitchFamily="34" charset="0"/>
              </a:rPr>
              <a:t>fly</a:t>
            </a:r>
            <a:endParaRPr lang="fr-FR" b="1" i="0" dirty="0">
              <a:solidFill>
                <a:schemeClr val="tx1"/>
              </a:solidFill>
              <a:latin typeface="Segoe UI" panose="020B0502040204020203" pitchFamily="34" charset="0"/>
              <a:cs typeface="Segoe UI" panose="020B0502040204020203" pitchFamily="34" charset="0"/>
            </a:endParaRPr>
          </a:p>
          <a:p>
            <a:pPr lvl="1">
              <a:buClrTx/>
              <a:buFont typeface="Wingdings" panose="05000000000000000000" pitchFamily="2" charset="2"/>
              <a:buChar char="ü"/>
            </a:pPr>
            <a:r>
              <a:rPr lang="fr-FR" sz="1800" i="0" dirty="0" err="1">
                <a:solidFill>
                  <a:schemeClr val="tx1"/>
                </a:solidFill>
                <a:latin typeface="Segoe UI" panose="020B0502040204020203" pitchFamily="34" charset="0"/>
                <a:cs typeface="Segoe UI" panose="020B0502040204020203" pitchFamily="34" charset="0"/>
              </a:rPr>
              <a:t>Hundred</a:t>
            </a:r>
            <a:r>
              <a:rPr lang="fr-FR" sz="1800" i="0" dirty="0">
                <a:solidFill>
                  <a:schemeClr val="tx1"/>
                </a:solidFill>
                <a:latin typeface="Segoe UI" panose="020B0502040204020203" pitchFamily="34" charset="0"/>
                <a:cs typeface="Segoe UI" panose="020B0502040204020203" pitchFamily="34" charset="0"/>
              </a:rPr>
              <a:t> </a:t>
            </a:r>
            <a:r>
              <a:rPr lang="fr-FR" sz="1800" i="0" dirty="0" err="1">
                <a:solidFill>
                  <a:schemeClr val="tx1"/>
                </a:solidFill>
                <a:latin typeface="Segoe UI" panose="020B0502040204020203" pitchFamily="34" charset="0"/>
                <a:cs typeface="Segoe UI" panose="020B0502040204020203" pitchFamily="34" charset="0"/>
              </a:rPr>
              <a:t>Europeans</a:t>
            </a:r>
            <a:r>
              <a:rPr lang="fr-FR" sz="1800" i="0" dirty="0">
                <a:solidFill>
                  <a:schemeClr val="tx1"/>
                </a:solidFill>
                <a:latin typeface="Segoe UI" panose="020B0502040204020203" pitchFamily="34" charset="0"/>
                <a:cs typeface="Segoe UI" panose="020B0502040204020203" pitchFamily="34" charset="0"/>
              </a:rPr>
              <a:t> utilities </a:t>
            </a:r>
            <a:r>
              <a:rPr lang="fr-FR" sz="1800" i="0" dirty="0" err="1">
                <a:solidFill>
                  <a:schemeClr val="tx1"/>
                </a:solidFill>
                <a:latin typeface="Segoe UI" panose="020B0502040204020203" pitchFamily="34" charset="0"/>
                <a:cs typeface="Segoe UI" panose="020B0502040204020203" pitchFamily="34" charset="0"/>
              </a:rPr>
              <a:t>companies</a:t>
            </a:r>
            <a:r>
              <a:rPr lang="fr-FR" sz="1800" i="0" dirty="0">
                <a:solidFill>
                  <a:schemeClr val="tx1"/>
                </a:solidFill>
                <a:latin typeface="Segoe UI" panose="020B0502040204020203" pitchFamily="34" charset="0"/>
                <a:cs typeface="Segoe UI" panose="020B0502040204020203" pitchFamily="34" charset="0"/>
              </a:rPr>
              <a:t> </a:t>
            </a:r>
            <a:r>
              <a:rPr lang="fr-FR" sz="1800" i="0" dirty="0" err="1">
                <a:solidFill>
                  <a:schemeClr val="tx1"/>
                </a:solidFill>
                <a:latin typeface="Segoe UI" panose="020B0502040204020203" pitchFamily="34" charset="0"/>
                <a:cs typeface="Segoe UI" panose="020B0502040204020203" pitchFamily="34" charset="0"/>
              </a:rPr>
              <a:t>targeted</a:t>
            </a:r>
            <a:endParaRPr lang="fr-FR" sz="1800" i="0" dirty="0">
              <a:solidFill>
                <a:schemeClr val="tx1"/>
              </a:solidFill>
              <a:latin typeface="Segoe UI" panose="020B0502040204020203" pitchFamily="34" charset="0"/>
              <a:cs typeface="Segoe UI" panose="020B0502040204020203" pitchFamily="34" charset="0"/>
            </a:endParaRPr>
          </a:p>
          <a:p>
            <a:pPr marL="0" indent="0">
              <a:buClrTx/>
              <a:buNone/>
            </a:pPr>
            <a:r>
              <a:rPr lang="fr-FR" b="1" i="0" dirty="0">
                <a:solidFill>
                  <a:schemeClr val="tx1"/>
                </a:solidFill>
                <a:latin typeface="Segoe UI" panose="020B0502040204020203" pitchFamily="34" charset="0"/>
                <a:cs typeface="Segoe UI" panose="020B0502040204020203" pitchFamily="34" charset="0"/>
              </a:rPr>
              <a:t>2015: WIRED </a:t>
            </a:r>
          </a:p>
          <a:p>
            <a:pPr lvl="1">
              <a:buClrTx/>
              <a:buFont typeface="Wingdings" panose="05000000000000000000" pitchFamily="2" charset="2"/>
              <a:buChar char="ü"/>
            </a:pPr>
            <a:r>
              <a:rPr lang="fr-FR" sz="1800" i="0" dirty="0">
                <a:solidFill>
                  <a:schemeClr val="tx1"/>
                </a:solidFill>
                <a:latin typeface="Segoe UI" panose="020B0502040204020203" pitchFamily="34" charset="0"/>
                <a:cs typeface="Segoe UI" panose="020B0502040204020203" pitchFamily="34" charset="0"/>
              </a:rPr>
              <a:t>Physical damage of a </a:t>
            </a:r>
            <a:r>
              <a:rPr lang="fr-FR" sz="1800" i="0" dirty="0" err="1">
                <a:solidFill>
                  <a:schemeClr val="tx1"/>
                </a:solidFill>
                <a:latin typeface="Segoe UI" panose="020B0502040204020203" pitchFamily="34" charset="0"/>
                <a:cs typeface="Segoe UI" panose="020B0502040204020203" pitchFamily="34" charset="0"/>
              </a:rPr>
              <a:t>steel</a:t>
            </a:r>
            <a:r>
              <a:rPr lang="fr-FR" sz="1800" i="0" dirty="0">
                <a:solidFill>
                  <a:schemeClr val="tx1"/>
                </a:solidFill>
                <a:latin typeface="Segoe UI" panose="020B0502040204020203" pitchFamily="34" charset="0"/>
                <a:cs typeface="Segoe UI" panose="020B0502040204020203" pitchFamily="34" charset="0"/>
              </a:rPr>
              <a:t> </a:t>
            </a:r>
            <a:r>
              <a:rPr lang="fr-FR" sz="1800" i="0" dirty="0" err="1">
                <a:solidFill>
                  <a:schemeClr val="tx1"/>
                </a:solidFill>
                <a:latin typeface="Segoe UI" panose="020B0502040204020203" pitchFamily="34" charset="0"/>
                <a:cs typeface="Segoe UI" panose="020B0502040204020203" pitchFamily="34" charset="0"/>
              </a:rPr>
              <a:t>mill</a:t>
            </a:r>
            <a:r>
              <a:rPr lang="fr-FR" sz="1800" i="0" dirty="0">
                <a:solidFill>
                  <a:schemeClr val="tx1"/>
                </a:solidFill>
                <a:latin typeface="Segoe UI" panose="020B0502040204020203" pitchFamily="34" charset="0"/>
                <a:cs typeface="Segoe UI" panose="020B0502040204020203" pitchFamily="34" charset="0"/>
              </a:rPr>
              <a:t> in Germany</a:t>
            </a:r>
          </a:p>
          <a:p>
            <a:pPr marL="0" indent="0">
              <a:buClrTx/>
              <a:buFont typeface="Wingdings" panose="05000000000000000000" pitchFamily="2" charset="2"/>
              <a:buNone/>
            </a:pPr>
            <a:r>
              <a:rPr lang="fr-FR" i="0" noProof="0" dirty="0" smtClean="0">
                <a:solidFill>
                  <a:schemeClr val="tx1"/>
                </a:solidFill>
                <a:latin typeface="Segoe UI" panose="020B0502040204020203" pitchFamily="34" charset="0"/>
                <a:cs typeface="Segoe UI" panose="020B0502040204020203" pitchFamily="34" charset="0"/>
              </a:rPr>
              <a:t>…</a:t>
            </a:r>
            <a:endParaRPr lang="fr-FR" i="0" noProof="0" dirty="0">
              <a:solidFill>
                <a:schemeClr val="tx1"/>
              </a:solidFill>
              <a:latin typeface="Segoe UI" panose="020B0502040204020203" pitchFamily="34" charset="0"/>
              <a:cs typeface="Segoe UI" panose="020B0502040204020203" pitchFamily="34" charset="0"/>
            </a:endParaRPr>
          </a:p>
        </p:txBody>
      </p:sp>
      <p:pic>
        <p:nvPicPr>
          <p:cNvPr id="7" name="Image 6"/>
          <p:cNvPicPr>
            <a:picLocks noChangeAspect="1"/>
          </p:cNvPicPr>
          <p:nvPr/>
        </p:nvPicPr>
        <p:blipFill>
          <a:blip r:embed="rId2"/>
          <a:stretch>
            <a:fillRect/>
          </a:stretch>
        </p:blipFill>
        <p:spPr>
          <a:xfrm>
            <a:off x="4922639" y="2237114"/>
            <a:ext cx="3879271" cy="2639321"/>
          </a:xfrm>
          <a:prstGeom prst="rect">
            <a:avLst/>
          </a:prstGeom>
          <a:ln>
            <a:noFill/>
          </a:ln>
          <a:effectLst>
            <a:outerShdw blurRad="292100" dist="139700" dir="2700000" algn="tl" rotWithShape="0">
              <a:srgbClr val="333333">
                <a:alpha val="65000"/>
              </a:srgbClr>
            </a:outerShdw>
          </a:effectLst>
        </p:spPr>
      </p:pic>
      <p:sp>
        <p:nvSpPr>
          <p:cNvPr id="8" name="Rectangle 7"/>
          <p:cNvSpPr/>
          <p:nvPr/>
        </p:nvSpPr>
        <p:spPr>
          <a:xfrm>
            <a:off x="1703512" y="857690"/>
            <a:ext cx="6864100" cy="830997"/>
          </a:xfrm>
          <a:prstGeom prst="rect">
            <a:avLst/>
          </a:prstGeom>
        </p:spPr>
        <p:txBody>
          <a:bodyPr wrap="square">
            <a:spAutoFit/>
          </a:bodyPr>
          <a:lstStyle/>
          <a:p>
            <a:pPr>
              <a:buClrTx/>
            </a:pPr>
            <a:r>
              <a:rPr lang="fr-FR" sz="2400" i="0" dirty="0">
                <a:solidFill>
                  <a:schemeClr val="tx1"/>
                </a:solidFill>
                <a:latin typeface="Segoe UI" panose="020B0502040204020203" pitchFamily="34" charset="0"/>
                <a:cs typeface="Segoe UI" panose="020B0502040204020203" pitchFamily="34" charset="0"/>
              </a:rPr>
              <a:t>Information </a:t>
            </a:r>
            <a:r>
              <a:rPr lang="fr-FR" sz="2400" i="0" dirty="0" err="1" smtClean="0">
                <a:solidFill>
                  <a:schemeClr val="tx1"/>
                </a:solidFill>
                <a:latin typeface="Segoe UI" panose="020B0502040204020203" pitchFamily="34" charset="0"/>
                <a:cs typeface="Segoe UI" panose="020B0502040204020203" pitchFamily="34" charset="0"/>
              </a:rPr>
              <a:t>security</a:t>
            </a:r>
            <a:r>
              <a:rPr lang="fr-FR" sz="2400" i="0" dirty="0" smtClean="0">
                <a:solidFill>
                  <a:schemeClr val="tx1"/>
                </a:solidFill>
                <a:latin typeface="Segoe UI" panose="020B0502040204020203" pitchFamily="34" charset="0"/>
                <a:cs typeface="Segoe UI" panose="020B0502040204020203" pitchFamily="34" charset="0"/>
              </a:rPr>
              <a:t> </a:t>
            </a:r>
            <a:r>
              <a:rPr lang="fr-FR" sz="2400" i="0" dirty="0" err="1">
                <a:solidFill>
                  <a:schemeClr val="tx1"/>
                </a:solidFill>
                <a:latin typeface="Segoe UI" panose="020B0502040204020203" pitchFamily="34" charset="0"/>
                <a:cs typeface="Segoe UI" panose="020B0502040204020203" pitchFamily="34" charset="0"/>
              </a:rPr>
              <a:t>weaknesses</a:t>
            </a:r>
            <a:r>
              <a:rPr lang="fr-FR" sz="2400" i="0" dirty="0">
                <a:solidFill>
                  <a:schemeClr val="tx1"/>
                </a:solidFill>
                <a:latin typeface="Segoe UI" panose="020B0502040204020203" pitchFamily="34" charset="0"/>
                <a:cs typeface="Segoe UI" panose="020B0502040204020203" pitchFamily="34" charset="0"/>
              </a:rPr>
              <a:t> </a:t>
            </a:r>
            <a:r>
              <a:rPr lang="fr-FR" sz="2400" i="0" dirty="0" err="1">
                <a:solidFill>
                  <a:schemeClr val="tx1"/>
                </a:solidFill>
                <a:latin typeface="Segoe UI" panose="020B0502040204020203" pitchFamily="34" charset="0"/>
                <a:cs typeface="Segoe UI" panose="020B0502040204020203" pitchFamily="34" charset="0"/>
              </a:rPr>
              <a:t>can</a:t>
            </a:r>
            <a:r>
              <a:rPr lang="fr-FR" sz="2400" i="0" dirty="0">
                <a:solidFill>
                  <a:schemeClr val="tx1"/>
                </a:solidFill>
                <a:latin typeface="Segoe UI" panose="020B0502040204020203" pitchFamily="34" charset="0"/>
                <a:cs typeface="Segoe UI" panose="020B0502040204020203" pitchFamily="34" charset="0"/>
              </a:rPr>
              <a:t> lead to major </a:t>
            </a:r>
            <a:r>
              <a:rPr lang="fr-FR" sz="2400" i="0" dirty="0" err="1">
                <a:solidFill>
                  <a:schemeClr val="tx1"/>
                </a:solidFill>
                <a:latin typeface="Segoe UI" panose="020B0502040204020203" pitchFamily="34" charset="0"/>
                <a:cs typeface="Segoe UI" panose="020B0502040204020203" pitchFamily="34" charset="0"/>
              </a:rPr>
              <a:t>consequences</a:t>
            </a:r>
            <a:endParaRPr lang="fr-FR" sz="2400" i="0" dirty="0">
              <a:solidFill>
                <a:schemeClr val="tx1"/>
              </a:solidFill>
              <a:latin typeface="Segoe UI" panose="020B0502040204020203" pitchFamily="34" charset="0"/>
              <a:cs typeface="Segoe UI" panose="020B0502040204020203" pitchFamily="34" charset="0"/>
            </a:endParaRPr>
          </a:p>
        </p:txBody>
      </p:sp>
      <p:sp>
        <p:nvSpPr>
          <p:cNvPr id="9" name="Parallélogramme 8"/>
          <p:cNvSpPr/>
          <p:nvPr/>
        </p:nvSpPr>
        <p:spPr>
          <a:xfrm>
            <a:off x="0" y="120563"/>
            <a:ext cx="2715492" cy="682987"/>
          </a:xfrm>
          <a:prstGeom prst="parallelogram">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i="0" dirty="0" err="1" smtClean="0">
                <a:solidFill>
                  <a:schemeClr val="tx1"/>
                </a:solidFill>
                <a:latin typeface="Gotham Light" pitchFamily="50" charset="0"/>
              </a:rPr>
              <a:t>Cybersecurity</a:t>
            </a:r>
            <a:endParaRPr lang="fr-FR" sz="2000" i="0" dirty="0">
              <a:solidFill>
                <a:schemeClr val="tx1"/>
              </a:solidFill>
              <a:latin typeface="Gotham Light" pitchFamily="50" charset="0"/>
            </a:endParaRPr>
          </a:p>
        </p:txBody>
      </p:sp>
    </p:spTree>
    <p:extLst>
      <p:ext uri="{BB962C8B-B14F-4D97-AF65-F5344CB8AC3E}">
        <p14:creationId xmlns:p14="http://schemas.microsoft.com/office/powerpoint/2010/main" val="152010871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a:xfrm>
            <a:off x="35284" y="120562"/>
            <a:ext cx="12192000" cy="682987"/>
          </a:xfrm>
        </p:spPr>
        <p:txBody>
          <a:bodyPr>
            <a:noAutofit/>
          </a:bodyPr>
          <a:lstStyle/>
          <a:p>
            <a:pPr marL="342900" lvl="1" indent="0" algn="ctr">
              <a:buNone/>
            </a:pPr>
            <a:r>
              <a:rPr lang="fr-FR" sz="4000" kern="1200" dirty="0" smtClean="0">
                <a:solidFill>
                  <a:schemeClr val="bg1"/>
                </a:solidFill>
                <a:latin typeface="+mj-lt"/>
                <a:ea typeface="+mj-ea"/>
                <a:cs typeface="+mj-cs"/>
              </a:rPr>
              <a:t>Security </a:t>
            </a:r>
            <a:r>
              <a:rPr lang="fr-FR" sz="4000" kern="1200" dirty="0" err="1" smtClean="0">
                <a:solidFill>
                  <a:schemeClr val="bg1"/>
                </a:solidFill>
                <a:latin typeface="+mj-lt"/>
                <a:ea typeface="+mj-ea"/>
                <a:cs typeface="+mj-cs"/>
              </a:rPr>
              <a:t>policy</a:t>
            </a:r>
            <a:endParaRPr lang="fr-FR" sz="4000" kern="1200" dirty="0">
              <a:solidFill>
                <a:schemeClr val="bg1"/>
              </a:solidFill>
              <a:latin typeface="+mj-lt"/>
              <a:ea typeface="+mj-ea"/>
              <a:cs typeface="+mj-cs"/>
            </a:endParaRPr>
          </a:p>
        </p:txBody>
      </p:sp>
      <p:sp>
        <p:nvSpPr>
          <p:cNvPr id="6" name="Rectangle 5"/>
          <p:cNvSpPr/>
          <p:nvPr/>
        </p:nvSpPr>
        <p:spPr>
          <a:xfrm>
            <a:off x="218747" y="989030"/>
            <a:ext cx="7488832" cy="5645135"/>
          </a:xfrm>
          <a:prstGeom prst="rect">
            <a:avLst/>
          </a:prstGeom>
        </p:spPr>
        <p:txBody>
          <a:bodyPr wrap="square">
            <a:spAutoFit/>
          </a:bodyPr>
          <a:lstStyle/>
          <a:p>
            <a:pPr>
              <a:spcBef>
                <a:spcPts val="50"/>
              </a:spcBef>
              <a:spcAft>
                <a:spcPts val="0"/>
              </a:spcAft>
            </a:pPr>
            <a:r>
              <a:rPr lang="fr-FR" sz="2000" b="1" i="0" dirty="0" err="1" smtClean="0">
                <a:solidFill>
                  <a:schemeClr val="tx1"/>
                </a:solidFill>
              </a:rPr>
              <a:t>Threats</a:t>
            </a:r>
            <a:r>
              <a:rPr lang="fr-FR" sz="2000" b="1" i="0" dirty="0" smtClean="0">
                <a:solidFill>
                  <a:schemeClr val="tx1"/>
                </a:solidFill>
              </a:rPr>
              <a:t> </a:t>
            </a:r>
            <a:r>
              <a:rPr lang="fr-FR" sz="2000" b="1" i="0" dirty="0" err="1" smtClean="0">
                <a:solidFill>
                  <a:schemeClr val="tx1"/>
                </a:solidFill>
              </a:rPr>
              <a:t>never</a:t>
            </a:r>
            <a:r>
              <a:rPr lang="fr-FR" sz="2000" b="1" i="0" dirty="0" smtClean="0">
                <a:solidFill>
                  <a:schemeClr val="tx1"/>
                </a:solidFill>
              </a:rPr>
              <a:t> end…</a:t>
            </a:r>
          </a:p>
          <a:p>
            <a:r>
              <a:rPr lang="fr-FR" sz="2000" b="1" i="0" dirty="0" smtClean="0">
                <a:solidFill>
                  <a:schemeClr val="tx1"/>
                </a:solidFill>
                <a:latin typeface="Calibri" panose="020F0502020204030204" pitchFamily="34" charset="0"/>
                <a:ea typeface="Calibri" panose="020F0502020204030204" pitchFamily="34" charset="0"/>
                <a:cs typeface="Times New Roman" panose="02020603050405020304" pitchFamily="18" charset="0"/>
              </a:rPr>
              <a:t>Our </a:t>
            </a:r>
            <a:r>
              <a:rPr lang="fr-FR" sz="2000" b="1" i="0" dirty="0" err="1" smtClean="0">
                <a:solidFill>
                  <a:schemeClr val="tx1"/>
                </a:solidFill>
                <a:latin typeface="Calibri" panose="020F0502020204030204" pitchFamily="34" charset="0"/>
                <a:ea typeface="Calibri" panose="020F0502020204030204" pitchFamily="34" charset="0"/>
                <a:cs typeface="Times New Roman" panose="02020603050405020304" pitchFamily="18" charset="0"/>
              </a:rPr>
              <a:t>security</a:t>
            </a:r>
            <a:r>
              <a:rPr lang="fr-FR" sz="2000" b="1" i="0" dirty="0" smtClean="0">
                <a:solidFill>
                  <a:schemeClr val="tx1"/>
                </a:solidFill>
                <a:latin typeface="Calibri" panose="020F0502020204030204" pitchFamily="34" charset="0"/>
                <a:ea typeface="Calibri" panose="020F0502020204030204" pitchFamily="34" charset="0"/>
                <a:cs typeface="Times New Roman" panose="02020603050405020304" pitchFamily="18" charset="0"/>
              </a:rPr>
              <a:t> </a:t>
            </a:r>
            <a:r>
              <a:rPr lang="fr-FR" sz="2000" b="1" i="0" dirty="0" err="1" smtClean="0">
                <a:solidFill>
                  <a:schemeClr val="tx1"/>
                </a:solidFill>
                <a:latin typeface="Calibri" panose="020F0502020204030204" pitchFamily="34" charset="0"/>
                <a:ea typeface="Calibri" panose="020F0502020204030204" pitchFamily="34" charset="0"/>
                <a:cs typeface="Times New Roman" panose="02020603050405020304" pitchFamily="18" charset="0"/>
              </a:rPr>
              <a:t>policy</a:t>
            </a:r>
            <a:r>
              <a:rPr lang="fr-FR" sz="2000" b="1" i="0" dirty="0" smtClean="0">
                <a:solidFill>
                  <a:schemeClr val="tx1"/>
                </a:solidFill>
                <a:latin typeface="Calibri" panose="020F0502020204030204" pitchFamily="34" charset="0"/>
                <a:ea typeface="Calibri" panose="020F0502020204030204" pitchFamily="34" charset="0"/>
                <a:cs typeface="Times New Roman" panose="02020603050405020304" pitchFamily="18" charset="0"/>
              </a:rPr>
              <a:t> </a:t>
            </a:r>
            <a:r>
              <a:rPr lang="fr-FR" sz="2000" b="1" i="0" dirty="0" err="1" smtClean="0">
                <a:solidFill>
                  <a:schemeClr val="tx1"/>
                </a:solidFill>
                <a:latin typeface="Calibri" panose="020F0502020204030204" pitchFamily="34" charset="0"/>
                <a:ea typeface="Calibri" panose="020F0502020204030204" pitchFamily="34" charset="0"/>
                <a:cs typeface="Times New Roman" panose="02020603050405020304" pitchFamily="18" charset="0"/>
              </a:rPr>
              <a:t>aims</a:t>
            </a:r>
            <a:r>
              <a:rPr lang="fr-FR" sz="2000" b="1" i="0" dirty="0" smtClean="0">
                <a:solidFill>
                  <a:schemeClr val="tx1"/>
                </a:solidFill>
                <a:latin typeface="Calibri" panose="020F0502020204030204" pitchFamily="34" charset="0"/>
                <a:ea typeface="Calibri" panose="020F0502020204030204" pitchFamily="34" charset="0"/>
                <a:cs typeface="Times New Roman" panose="02020603050405020304" pitchFamily="18" charset="0"/>
              </a:rPr>
              <a:t> </a:t>
            </a:r>
            <a:r>
              <a:rPr lang="en-US" sz="2000" b="1" i="0" dirty="0">
                <a:solidFill>
                  <a:schemeClr val="tx1"/>
                </a:solidFill>
                <a:latin typeface="Calibri" panose="020F0502020204030204" pitchFamily="34" charset="0"/>
                <a:ea typeface="Calibri" panose="020F0502020204030204" pitchFamily="34" charset="0"/>
                <a:cs typeface="Times New Roman" panose="02020603050405020304" pitchFamily="18" charset="0"/>
              </a:rPr>
              <a:t>to minimize </a:t>
            </a:r>
            <a:r>
              <a:rPr lang="en-US" sz="2000" b="1" i="0" dirty="0" smtClean="0">
                <a:solidFill>
                  <a:schemeClr val="tx1"/>
                </a:solidFill>
                <a:latin typeface="Calibri" panose="020F0502020204030204" pitchFamily="34" charset="0"/>
                <a:ea typeface="Calibri" panose="020F0502020204030204" pitchFamily="34" charset="0"/>
                <a:cs typeface="Times New Roman" panose="02020603050405020304" pitchFamily="18" charset="0"/>
              </a:rPr>
              <a:t>their </a:t>
            </a:r>
            <a:r>
              <a:rPr lang="en-US" sz="2000" b="1" i="0" dirty="0">
                <a:solidFill>
                  <a:schemeClr val="tx1"/>
                </a:solidFill>
                <a:latin typeface="Calibri" panose="020F0502020204030204" pitchFamily="34" charset="0"/>
                <a:ea typeface="Calibri" panose="020F0502020204030204" pitchFamily="34" charset="0"/>
                <a:cs typeface="Times New Roman" panose="02020603050405020304" pitchFamily="18" charset="0"/>
              </a:rPr>
              <a:t>impact implementing transparent practices in regard to </a:t>
            </a:r>
            <a:r>
              <a:rPr lang="en-US" sz="2000" b="1" i="0" dirty="0" smtClean="0">
                <a:solidFill>
                  <a:schemeClr val="tx1"/>
                </a:solidFill>
                <a:latin typeface="Calibri" panose="020F0502020204030204" pitchFamily="34" charset="0"/>
                <a:ea typeface="Calibri" panose="020F0502020204030204" pitchFamily="34" charset="0"/>
                <a:cs typeface="Times New Roman" panose="02020603050405020304" pitchFamily="18" charset="0"/>
              </a:rPr>
              <a:t>our </a:t>
            </a:r>
            <a:r>
              <a:rPr lang="en-US" sz="2000" b="1" i="0" dirty="0">
                <a:solidFill>
                  <a:schemeClr val="tx1"/>
                </a:solidFill>
                <a:latin typeface="Calibri" panose="020F0502020204030204" pitchFamily="34" charset="0"/>
                <a:ea typeface="Calibri" panose="020F0502020204030204" pitchFamily="34" charset="0"/>
                <a:cs typeface="Times New Roman" panose="02020603050405020304" pitchFamily="18" charset="0"/>
              </a:rPr>
              <a:t>customers, authorities and the general public.</a:t>
            </a:r>
            <a:endParaRPr lang="fr-FR" sz="2000" b="1" i="0" dirty="0">
              <a:solidFill>
                <a:schemeClr val="tx1"/>
              </a:solidFill>
              <a:latin typeface="Calibri" panose="020F0502020204030204" pitchFamily="34" charset="0"/>
              <a:ea typeface="Calibri" panose="020F0502020204030204" pitchFamily="34" charset="0"/>
              <a:cs typeface="Times New Roman" panose="02020603050405020304" pitchFamily="18" charset="0"/>
            </a:endParaRPr>
          </a:p>
          <a:p>
            <a:pPr>
              <a:spcBef>
                <a:spcPts val="50"/>
              </a:spcBef>
              <a:spcAft>
                <a:spcPts val="0"/>
              </a:spcAft>
            </a:pPr>
            <a:endParaRPr lang="fr-FR" sz="2000" i="0" dirty="0">
              <a:solidFill>
                <a:schemeClr val="tx1"/>
              </a:solidFill>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Wingdings" panose="05000000000000000000" pitchFamily="2" charset="2"/>
              <a:buChar char="ü"/>
            </a:pPr>
            <a:r>
              <a:rPr lang="en-US" sz="2000" i="0" dirty="0" smtClean="0">
                <a:solidFill>
                  <a:schemeClr val="tx1"/>
                </a:solidFill>
              </a:rPr>
              <a:t>Provide </a:t>
            </a:r>
            <a:r>
              <a:rPr lang="en-US" sz="2000" i="0" dirty="0">
                <a:solidFill>
                  <a:schemeClr val="tx1"/>
                </a:solidFill>
              </a:rPr>
              <a:t>our expertise to our customers and partners to help them implement secure solutions</a:t>
            </a:r>
            <a:r>
              <a:rPr lang="en-US" sz="2000" i="0" dirty="0" smtClean="0">
                <a:solidFill>
                  <a:schemeClr val="tx1"/>
                </a:solidFill>
              </a:rPr>
              <a:t>,</a:t>
            </a:r>
          </a:p>
          <a:p>
            <a:pPr marL="342900" indent="-342900">
              <a:buFont typeface="Wingdings" panose="05000000000000000000" pitchFamily="2" charset="2"/>
              <a:buChar char="ü"/>
            </a:pPr>
            <a:endParaRPr lang="fr-FR" sz="2000" i="0" dirty="0">
              <a:solidFill>
                <a:schemeClr val="tx1"/>
              </a:solidFill>
            </a:endParaRPr>
          </a:p>
          <a:p>
            <a:pPr marL="342900" indent="-342900">
              <a:buFont typeface="Wingdings" panose="05000000000000000000" pitchFamily="2" charset="2"/>
              <a:buChar char="ü"/>
            </a:pPr>
            <a:r>
              <a:rPr lang="en-US" sz="2000" i="0" dirty="0">
                <a:solidFill>
                  <a:schemeClr val="tx1"/>
                </a:solidFill>
              </a:rPr>
              <a:t>Ensure active monitoring and tracking notifications about our products</a:t>
            </a:r>
            <a:r>
              <a:rPr lang="en-US" sz="2000" i="0" dirty="0" smtClean="0">
                <a:solidFill>
                  <a:schemeClr val="tx1"/>
                </a:solidFill>
              </a:rPr>
              <a:t>,</a:t>
            </a:r>
          </a:p>
          <a:p>
            <a:pPr marL="342900" indent="-342900">
              <a:buFont typeface="Wingdings" panose="05000000000000000000" pitchFamily="2" charset="2"/>
              <a:buChar char="ü"/>
            </a:pPr>
            <a:endParaRPr lang="fr-FR" sz="2000" i="0" dirty="0">
              <a:solidFill>
                <a:schemeClr val="tx1"/>
              </a:solidFill>
            </a:endParaRPr>
          </a:p>
          <a:p>
            <a:pPr marL="342900" lvl="0" indent="-342900">
              <a:buFont typeface="Wingdings" panose="05000000000000000000" pitchFamily="2" charset="2"/>
              <a:buChar char="ü"/>
            </a:pPr>
            <a:r>
              <a:rPr lang="en-US" sz="2000" i="0" dirty="0" smtClean="0">
                <a:solidFill>
                  <a:schemeClr val="tx1"/>
                </a:solidFill>
              </a:rPr>
              <a:t>Coordinate </a:t>
            </a:r>
            <a:r>
              <a:rPr lang="en-US" sz="2000" i="0" dirty="0">
                <a:solidFill>
                  <a:schemeClr val="tx1"/>
                </a:solidFill>
              </a:rPr>
              <a:t>our actions with the CERT network - Computer Emergency Response </a:t>
            </a:r>
            <a:r>
              <a:rPr lang="en-US" sz="2000" i="0" dirty="0" smtClean="0">
                <a:solidFill>
                  <a:schemeClr val="tx1"/>
                </a:solidFill>
              </a:rPr>
              <a:t>Teams,</a:t>
            </a:r>
          </a:p>
          <a:p>
            <a:pPr marL="342900" lvl="0" indent="-342900">
              <a:buFont typeface="Wingdings" panose="05000000000000000000" pitchFamily="2" charset="2"/>
              <a:buChar char="ü"/>
            </a:pPr>
            <a:endParaRPr lang="en-US" sz="2000" i="0" dirty="0" smtClean="0">
              <a:solidFill>
                <a:schemeClr val="tx1"/>
              </a:solidFill>
            </a:endParaRPr>
          </a:p>
          <a:p>
            <a:pPr marL="342900" indent="-342900">
              <a:buFont typeface="Wingdings" panose="05000000000000000000" pitchFamily="2" charset="2"/>
              <a:buChar char="ü"/>
            </a:pPr>
            <a:r>
              <a:rPr lang="en-US" sz="2000" i="0" dirty="0">
                <a:solidFill>
                  <a:schemeClr val="tx1"/>
                </a:solidFill>
              </a:rPr>
              <a:t>Take advantage of feedback to design safer </a:t>
            </a:r>
            <a:r>
              <a:rPr lang="en-US" sz="2000" i="0" dirty="0" smtClean="0">
                <a:solidFill>
                  <a:schemeClr val="tx1"/>
                </a:solidFill>
              </a:rPr>
              <a:t>products</a:t>
            </a:r>
            <a:r>
              <a:rPr lang="en-US" sz="2000" i="0" dirty="0">
                <a:solidFill>
                  <a:schemeClr val="tx1"/>
                </a:solidFill>
              </a:rPr>
              <a:t>,</a:t>
            </a:r>
            <a:endParaRPr lang="en-US" sz="2000" i="0" dirty="0" smtClean="0">
              <a:solidFill>
                <a:schemeClr val="tx1"/>
              </a:solidFill>
            </a:endParaRPr>
          </a:p>
          <a:p>
            <a:pPr marL="342900" indent="-342900">
              <a:buFont typeface="Wingdings" panose="05000000000000000000" pitchFamily="2" charset="2"/>
              <a:buChar char="ü"/>
            </a:pPr>
            <a:endParaRPr lang="fr-FR" sz="2000" i="0" dirty="0">
              <a:solidFill>
                <a:schemeClr val="tx1"/>
              </a:solidFill>
            </a:endParaRPr>
          </a:p>
          <a:p>
            <a:pPr marL="342900" lvl="0" indent="-342900">
              <a:buFont typeface="Wingdings" panose="05000000000000000000" pitchFamily="2" charset="2"/>
              <a:buChar char="ü"/>
            </a:pPr>
            <a:r>
              <a:rPr lang="en-US" sz="2000" i="0" dirty="0">
                <a:solidFill>
                  <a:schemeClr val="tx1"/>
                </a:solidFill>
              </a:rPr>
              <a:t>Communicate seamlessly on known vulnerabilities of our products with security alerts </a:t>
            </a:r>
            <a:endParaRPr lang="fr-FR" sz="2000" i="0" dirty="0">
              <a:solidFill>
                <a:schemeClr val="tx1"/>
              </a:solidFill>
              <a:latin typeface="Calibri" panose="020F0502020204030204" pitchFamily="34" charset="0"/>
              <a:ea typeface="Calibri" panose="020F0502020204030204" pitchFamily="34" charset="0"/>
              <a:cs typeface="Times New Roman" panose="02020603050405020304" pitchFamily="18" charset="0"/>
            </a:endParaRPr>
          </a:p>
        </p:txBody>
      </p:sp>
      <p:pic>
        <p:nvPicPr>
          <p:cNvPr id="4" name="Image 3"/>
          <p:cNvPicPr>
            <a:picLocks noChangeAspect="1"/>
          </p:cNvPicPr>
          <p:nvPr/>
        </p:nvPicPr>
        <p:blipFill>
          <a:blip r:embed="rId3"/>
          <a:stretch>
            <a:fillRect/>
          </a:stretch>
        </p:blipFill>
        <p:spPr>
          <a:xfrm>
            <a:off x="8557623" y="1412776"/>
            <a:ext cx="2537680" cy="1325995"/>
          </a:xfrm>
          <a:prstGeom prst="rect">
            <a:avLst/>
          </a:prstGeom>
          <a:ln>
            <a:noFill/>
          </a:ln>
          <a:effectLst>
            <a:outerShdw blurRad="292100" dist="139700" dir="2700000" algn="tl" rotWithShape="0">
              <a:srgbClr val="333333">
                <a:alpha val="65000"/>
              </a:srgbClr>
            </a:outerShdw>
          </a:effectLst>
        </p:spPr>
      </p:pic>
      <p:pic>
        <p:nvPicPr>
          <p:cNvPr id="7" name="Image 6"/>
          <p:cNvPicPr>
            <a:picLocks noChangeAspect="1"/>
          </p:cNvPicPr>
          <p:nvPr/>
        </p:nvPicPr>
        <p:blipFill>
          <a:blip r:embed="rId4"/>
          <a:stretch>
            <a:fillRect/>
          </a:stretch>
        </p:blipFill>
        <p:spPr>
          <a:xfrm>
            <a:off x="7922725" y="3214152"/>
            <a:ext cx="3807476" cy="2447096"/>
          </a:xfrm>
          <a:prstGeom prst="rect">
            <a:avLst/>
          </a:prstGeom>
          <a:ln>
            <a:noFill/>
          </a:ln>
          <a:effectLst>
            <a:outerShdw blurRad="292100" dist="139700" dir="2700000" algn="tl" rotWithShape="0">
              <a:srgbClr val="333333">
                <a:alpha val="65000"/>
              </a:srgbClr>
            </a:outerShdw>
          </a:effectLst>
        </p:spPr>
      </p:pic>
      <p:sp>
        <p:nvSpPr>
          <p:cNvPr id="8" name="Parallélogramme 7"/>
          <p:cNvSpPr/>
          <p:nvPr/>
        </p:nvSpPr>
        <p:spPr>
          <a:xfrm>
            <a:off x="0" y="120563"/>
            <a:ext cx="2715492" cy="682987"/>
          </a:xfrm>
          <a:prstGeom prst="parallelogram">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i="0" dirty="0" err="1" smtClean="0">
                <a:solidFill>
                  <a:schemeClr val="tx1"/>
                </a:solidFill>
                <a:latin typeface="Gotham Light" pitchFamily="50" charset="0"/>
              </a:rPr>
              <a:t>Cybersecurity</a:t>
            </a:r>
            <a:endParaRPr lang="fr-FR" sz="2000" i="0" dirty="0">
              <a:solidFill>
                <a:schemeClr val="tx1"/>
              </a:solidFill>
              <a:latin typeface="Gotham Light" pitchFamily="50" charset="0"/>
            </a:endParaRPr>
          </a:p>
        </p:txBody>
      </p:sp>
    </p:spTree>
    <p:extLst>
      <p:ext uri="{BB962C8B-B14F-4D97-AF65-F5344CB8AC3E}">
        <p14:creationId xmlns:p14="http://schemas.microsoft.com/office/powerpoint/2010/main" val="256913159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 name="Image 47"/>
          <p:cNvPicPr>
            <a:picLocks noChangeAspect="1"/>
          </p:cNvPicPr>
          <p:nvPr/>
        </p:nvPicPr>
        <p:blipFill rotWithShape="1">
          <a:blip r:embed="rId3" cstate="print">
            <a:extLst>
              <a:ext uri="{28A0092B-C50C-407E-A947-70E740481C1C}">
                <a14:useLocalDpi xmlns:a14="http://schemas.microsoft.com/office/drawing/2010/main" val="0"/>
              </a:ext>
            </a:extLst>
          </a:blip>
          <a:srcRect t="-1162" b="-1"/>
          <a:stretch/>
        </p:blipFill>
        <p:spPr>
          <a:xfrm>
            <a:off x="4199844" y="736366"/>
            <a:ext cx="2328204" cy="2021685"/>
          </a:xfrm>
          <a:prstGeom prst="parallelogram">
            <a:avLst/>
          </a:prstGeom>
        </p:spPr>
      </p:pic>
      <p:grpSp>
        <p:nvGrpSpPr>
          <p:cNvPr id="21" name="Groupe 20"/>
          <p:cNvGrpSpPr/>
          <p:nvPr/>
        </p:nvGrpSpPr>
        <p:grpSpPr>
          <a:xfrm>
            <a:off x="5951982" y="736365"/>
            <a:ext cx="2562821" cy="2004739"/>
            <a:chOff x="10012532" y="2366499"/>
            <a:chExt cx="2164335" cy="1976400"/>
          </a:xfrm>
          <a:solidFill>
            <a:schemeClr val="accent4">
              <a:lumMod val="75000"/>
            </a:schemeClr>
          </a:solidFill>
        </p:grpSpPr>
        <p:sp>
          <p:nvSpPr>
            <p:cNvPr id="24" name="Rectangle 23">
              <a:hlinkClick r:id="rId4" action="ppaction://hlinksldjump"/>
            </p:cNvPr>
            <p:cNvSpPr>
              <a:spLocks noChangeAspect="1"/>
            </p:cNvSpPr>
            <p:nvPr/>
          </p:nvSpPr>
          <p:spPr>
            <a:xfrm>
              <a:off x="10073344" y="2366499"/>
              <a:ext cx="1976400" cy="1976400"/>
            </a:xfrm>
            <a:prstGeom prst="parallelogram">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ZoneTexte 24"/>
            <p:cNvSpPr txBox="1"/>
            <p:nvPr/>
          </p:nvSpPr>
          <p:spPr>
            <a:xfrm>
              <a:off x="10012532" y="3056739"/>
              <a:ext cx="2164335" cy="578952"/>
            </a:xfrm>
            <a:prstGeom prst="parallelogram">
              <a:avLst/>
            </a:prstGeom>
            <a:noFill/>
          </p:spPr>
          <p:txBody>
            <a:bodyPr wrap="square" rtlCol="0">
              <a:spAutoFit/>
            </a:bodyPr>
            <a:lstStyle/>
            <a:p>
              <a:r>
                <a:rPr lang="fr-FR" sz="2400" b="1" i="0" dirty="0" err="1" smtClean="0">
                  <a:solidFill>
                    <a:schemeClr val="bg1">
                      <a:lumMod val="95000"/>
                    </a:schemeClr>
                  </a:solidFill>
                  <a:latin typeface="Segoe UI Light" panose="020B0502040204020203" pitchFamily="34" charset="0"/>
                  <a:cs typeface="Segoe UI Light" panose="020B0502040204020203" pitchFamily="34" charset="0"/>
                </a:rPr>
                <a:t>Connectivity</a:t>
              </a:r>
              <a:endParaRPr lang="fr-FR" sz="2400" b="1" i="0" dirty="0">
                <a:solidFill>
                  <a:schemeClr val="bg1">
                    <a:lumMod val="95000"/>
                  </a:schemeClr>
                </a:solidFill>
                <a:latin typeface="Segoe UI Light" panose="020B0502040204020203" pitchFamily="34" charset="0"/>
                <a:cs typeface="Segoe UI Light" panose="020B0502040204020203" pitchFamily="34" charset="0"/>
              </a:endParaRPr>
            </a:p>
          </p:txBody>
        </p:sp>
      </p:grpSp>
      <p:grpSp>
        <p:nvGrpSpPr>
          <p:cNvPr id="30" name="Groupe 29"/>
          <p:cNvGrpSpPr/>
          <p:nvPr/>
        </p:nvGrpSpPr>
        <p:grpSpPr>
          <a:xfrm>
            <a:off x="2353249" y="766276"/>
            <a:ext cx="2729048" cy="1976400"/>
            <a:chOff x="186245" y="4332920"/>
            <a:chExt cx="2298980" cy="1976400"/>
          </a:xfrm>
        </p:grpSpPr>
        <p:sp>
          <p:nvSpPr>
            <p:cNvPr id="31" name="Rectangle 30">
              <a:hlinkClick r:id="rId5" action="ppaction://hlinksldjump"/>
            </p:cNvPr>
            <p:cNvSpPr>
              <a:spLocks noChangeAspect="1"/>
            </p:cNvSpPr>
            <p:nvPr/>
          </p:nvSpPr>
          <p:spPr>
            <a:xfrm>
              <a:off x="191344" y="4332920"/>
              <a:ext cx="1976400" cy="1976400"/>
            </a:xfrm>
            <a:prstGeom prst="parallelogram">
              <a:avLst/>
            </a:prstGeom>
            <a:solidFill>
              <a:srgbClr val="0054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ZoneTexte 32"/>
            <p:cNvSpPr txBox="1"/>
            <p:nvPr/>
          </p:nvSpPr>
          <p:spPr>
            <a:xfrm>
              <a:off x="186245" y="4747638"/>
              <a:ext cx="2298980" cy="1104245"/>
            </a:xfrm>
            <a:prstGeom prst="parallelogram">
              <a:avLst/>
            </a:prstGeom>
            <a:noFill/>
          </p:spPr>
          <p:txBody>
            <a:bodyPr wrap="square" rtlCol="0">
              <a:spAutoFit/>
            </a:bodyPr>
            <a:lstStyle/>
            <a:p>
              <a:r>
                <a:rPr lang="fr-FR" sz="2400" b="1" i="0" dirty="0" smtClean="0">
                  <a:solidFill>
                    <a:schemeClr val="bg1">
                      <a:lumMod val="95000"/>
                    </a:schemeClr>
                  </a:solidFill>
                  <a:latin typeface="Segoe UI Light" panose="020B0502040204020203" pitchFamily="34" charset="0"/>
                  <a:cs typeface="Segoe UI Light" panose="020B0502040204020203" pitchFamily="34" charset="0"/>
                </a:rPr>
                <a:t>The digital </a:t>
              </a:r>
              <a:r>
                <a:rPr lang="fr-FR" sz="2400" b="1" i="0" dirty="0" err="1" smtClean="0">
                  <a:solidFill>
                    <a:schemeClr val="bg1">
                      <a:lumMod val="95000"/>
                    </a:schemeClr>
                  </a:solidFill>
                  <a:latin typeface="Segoe UI Light" panose="020B0502040204020203" pitchFamily="34" charset="0"/>
                  <a:cs typeface="Segoe UI Light" panose="020B0502040204020203" pitchFamily="34" charset="0"/>
                </a:rPr>
                <a:t>revolution</a:t>
              </a:r>
              <a:endParaRPr lang="fr-FR" sz="2400" b="1" i="0" dirty="0">
                <a:solidFill>
                  <a:schemeClr val="bg1">
                    <a:lumMod val="95000"/>
                  </a:schemeClr>
                </a:solidFill>
                <a:latin typeface="Segoe UI Light" panose="020B0502040204020203" pitchFamily="34" charset="0"/>
                <a:cs typeface="Segoe UI Light" panose="020B0502040204020203" pitchFamily="34" charset="0"/>
              </a:endParaRPr>
            </a:p>
          </p:txBody>
        </p:sp>
      </p:grpSp>
      <p:grpSp>
        <p:nvGrpSpPr>
          <p:cNvPr id="34" name="Groupe 33"/>
          <p:cNvGrpSpPr/>
          <p:nvPr/>
        </p:nvGrpSpPr>
        <p:grpSpPr>
          <a:xfrm>
            <a:off x="7535908" y="3197630"/>
            <a:ext cx="2500688" cy="1976400"/>
            <a:chOff x="8083402" y="4332920"/>
            <a:chExt cx="2121359" cy="1976400"/>
          </a:xfrm>
        </p:grpSpPr>
        <p:sp>
          <p:nvSpPr>
            <p:cNvPr id="35" name="Rectangle 34">
              <a:hlinkClick r:id="rId6" action="ppaction://hlinksldjump"/>
            </p:cNvPr>
            <p:cNvSpPr>
              <a:spLocks noChangeAspect="1"/>
            </p:cNvSpPr>
            <p:nvPr/>
          </p:nvSpPr>
          <p:spPr>
            <a:xfrm>
              <a:off x="8096944" y="4332920"/>
              <a:ext cx="1976400" cy="1976400"/>
            </a:xfrm>
            <a:prstGeom prst="parallelogram">
              <a:avLst/>
            </a:prstGeom>
            <a:solidFill>
              <a:srgbClr val="5252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6" name="ZoneTexte 35"/>
            <p:cNvSpPr txBox="1"/>
            <p:nvPr/>
          </p:nvSpPr>
          <p:spPr>
            <a:xfrm>
              <a:off x="8083402" y="4936533"/>
              <a:ext cx="2121359" cy="586680"/>
            </a:xfrm>
            <a:prstGeom prst="parallelogram">
              <a:avLst/>
            </a:prstGeom>
            <a:noFill/>
          </p:spPr>
          <p:txBody>
            <a:bodyPr wrap="square" rtlCol="0" anchor="t">
              <a:spAutoFit/>
            </a:bodyPr>
            <a:lstStyle/>
            <a:p>
              <a:r>
                <a:rPr lang="fr-FR" sz="2400" b="1" i="0" dirty="0" err="1" smtClean="0">
                  <a:solidFill>
                    <a:schemeClr val="bg1">
                      <a:lumMod val="95000"/>
                    </a:schemeClr>
                  </a:solidFill>
                  <a:latin typeface="Segoe UI Light" panose="020B0502040204020203" pitchFamily="34" charset="0"/>
                  <a:cs typeface="Segoe UI Light" panose="020B0502040204020203" pitchFamily="34" charset="0"/>
                </a:rPr>
                <a:t>Cybersecurity</a:t>
              </a:r>
              <a:endParaRPr lang="fr-FR" b="1" i="0" dirty="0"/>
            </a:p>
          </p:txBody>
        </p:sp>
      </p:grpSp>
      <p:grpSp>
        <p:nvGrpSpPr>
          <p:cNvPr id="37" name="Groupe 36"/>
          <p:cNvGrpSpPr/>
          <p:nvPr/>
        </p:nvGrpSpPr>
        <p:grpSpPr>
          <a:xfrm>
            <a:off x="9689040" y="736365"/>
            <a:ext cx="2764385" cy="2004739"/>
            <a:chOff x="2167744" y="2366499"/>
            <a:chExt cx="2347254" cy="1976400"/>
          </a:xfrm>
        </p:grpSpPr>
        <p:sp>
          <p:nvSpPr>
            <p:cNvPr id="38" name="Rectangle 37">
              <a:hlinkClick r:id="rId7" action="ppaction://hlinksldjump"/>
            </p:cNvPr>
            <p:cNvSpPr>
              <a:spLocks noChangeAspect="1"/>
            </p:cNvSpPr>
            <p:nvPr/>
          </p:nvSpPr>
          <p:spPr>
            <a:xfrm>
              <a:off x="2167744" y="2366499"/>
              <a:ext cx="1976400" cy="1976400"/>
            </a:xfrm>
            <a:prstGeom prst="parallelogram">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9" name="ZoneTexte 38"/>
            <p:cNvSpPr txBox="1"/>
            <p:nvPr/>
          </p:nvSpPr>
          <p:spPr>
            <a:xfrm>
              <a:off x="2430713" y="3030385"/>
              <a:ext cx="2084285" cy="586680"/>
            </a:xfrm>
            <a:prstGeom prst="parallelogram">
              <a:avLst/>
            </a:prstGeom>
            <a:noFill/>
          </p:spPr>
          <p:txBody>
            <a:bodyPr wrap="square" rtlCol="0">
              <a:spAutoFit/>
            </a:bodyPr>
            <a:lstStyle/>
            <a:p>
              <a:r>
                <a:rPr lang="fr-FR" sz="2400" b="1" i="0" dirty="0" err="1" smtClean="0">
                  <a:solidFill>
                    <a:schemeClr val="bg1">
                      <a:lumMod val="95000"/>
                    </a:schemeClr>
                  </a:solidFill>
                  <a:latin typeface="Segoe UI Light" panose="020B0502040204020203" pitchFamily="34" charset="0"/>
                  <a:cs typeface="Segoe UI Light" panose="020B0502040204020203" pitchFamily="34" charset="0"/>
                </a:rPr>
                <a:t>Mobility</a:t>
              </a:r>
              <a:endParaRPr lang="fr-FR" sz="2400" b="1" i="0" dirty="0">
                <a:solidFill>
                  <a:schemeClr val="bg1">
                    <a:lumMod val="95000"/>
                  </a:schemeClr>
                </a:solidFill>
                <a:latin typeface="Segoe UI Light" panose="020B0502040204020203" pitchFamily="34" charset="0"/>
                <a:cs typeface="Segoe UI Light" panose="020B0502040204020203" pitchFamily="34" charset="0"/>
              </a:endParaRPr>
            </a:p>
          </p:txBody>
        </p:sp>
      </p:grpSp>
      <p:pic>
        <p:nvPicPr>
          <p:cNvPr id="40" name="Image 39"/>
          <p:cNvPicPr>
            <a:picLocks noChangeAspect="1"/>
          </p:cNvPicPr>
          <p:nvPr/>
        </p:nvPicPr>
        <p:blipFill rotWithShape="1">
          <a:blip r:embed="rId8" cstate="print">
            <a:extLst>
              <a:ext uri="{28A0092B-C50C-407E-A947-70E740481C1C}">
                <a14:useLocalDpi xmlns:a14="http://schemas.microsoft.com/office/drawing/2010/main" val="0"/>
              </a:ext>
            </a:extLst>
          </a:blip>
          <a:srcRect l="12027" t="479" r="32381" b="-479"/>
          <a:stretch/>
        </p:blipFill>
        <p:spPr>
          <a:xfrm>
            <a:off x="551775" y="764704"/>
            <a:ext cx="2317255" cy="1985660"/>
          </a:xfrm>
          <a:prstGeom prst="parallelogram">
            <a:avLst/>
          </a:prstGeom>
        </p:spPr>
      </p:pic>
      <p:pic>
        <p:nvPicPr>
          <p:cNvPr id="45" name="Image 44"/>
          <p:cNvPicPr>
            <a:picLocks noChangeAspect="1"/>
          </p:cNvPicPr>
          <p:nvPr/>
        </p:nvPicPr>
        <p:blipFill rotWithShape="1">
          <a:blip r:embed="rId9" cstate="print">
            <a:extLst>
              <a:ext uri="{28A0092B-C50C-407E-A947-70E740481C1C}">
                <a14:useLocalDpi xmlns:a14="http://schemas.microsoft.com/office/drawing/2010/main" val="0"/>
              </a:ext>
            </a:extLst>
          </a:blip>
          <a:srcRect l="25185" t="-477" r="25803" b="477"/>
          <a:stretch/>
        </p:blipFill>
        <p:spPr>
          <a:xfrm>
            <a:off x="7866733" y="736366"/>
            <a:ext cx="2345084" cy="2004738"/>
          </a:xfrm>
          <a:prstGeom prst="parallelogram">
            <a:avLst/>
          </a:prstGeom>
        </p:spPr>
      </p:pic>
      <p:pic>
        <p:nvPicPr>
          <p:cNvPr id="46" name="Image 45"/>
          <p:cNvPicPr>
            <a:picLocks noChangeAspect="1"/>
          </p:cNvPicPr>
          <p:nvPr/>
        </p:nvPicPr>
        <p:blipFill rotWithShape="1">
          <a:blip r:embed="rId10" cstate="print">
            <a:extLst>
              <a:ext uri="{28A0092B-C50C-407E-A947-70E740481C1C}">
                <a14:useLocalDpi xmlns:a14="http://schemas.microsoft.com/office/drawing/2010/main" val="0"/>
              </a:ext>
            </a:extLst>
          </a:blip>
          <a:srcRect r="26625"/>
          <a:stretch/>
        </p:blipFill>
        <p:spPr>
          <a:xfrm>
            <a:off x="2130083" y="3213377"/>
            <a:ext cx="2298512" cy="1992148"/>
          </a:xfrm>
          <a:prstGeom prst="parallelogram">
            <a:avLst/>
          </a:prstGeom>
        </p:spPr>
      </p:pic>
      <p:pic>
        <p:nvPicPr>
          <p:cNvPr id="47" name="Image 46"/>
          <p:cNvPicPr>
            <a:picLocks noChangeAspect="1"/>
          </p:cNvPicPr>
          <p:nvPr/>
        </p:nvPicPr>
        <p:blipFill rotWithShape="1">
          <a:blip r:embed="rId11" cstate="print">
            <a:extLst>
              <a:ext uri="{28A0092B-C50C-407E-A947-70E740481C1C}">
                <a14:useLocalDpi xmlns:a14="http://schemas.microsoft.com/office/drawing/2010/main" val="0"/>
              </a:ext>
            </a:extLst>
          </a:blip>
          <a:srcRect l="28078" r="1006"/>
          <a:stretch/>
        </p:blipFill>
        <p:spPr>
          <a:xfrm>
            <a:off x="5745106" y="3205503"/>
            <a:ext cx="2298967" cy="1992148"/>
          </a:xfrm>
          <a:prstGeom prst="parallelogram">
            <a:avLst/>
          </a:prstGeom>
        </p:spPr>
      </p:pic>
      <p:sp>
        <p:nvSpPr>
          <p:cNvPr id="49" name="Parallélogramme 48">
            <a:hlinkClick r:id="rId12" action="ppaction://hlinksldjump"/>
          </p:cNvPr>
          <p:cNvSpPr>
            <a:spLocks noChangeAspect="1"/>
          </p:cNvSpPr>
          <p:nvPr/>
        </p:nvSpPr>
        <p:spPr>
          <a:xfrm>
            <a:off x="3920365" y="3202679"/>
            <a:ext cx="2323864" cy="2002845"/>
          </a:xfrm>
          <a:prstGeom prst="parallelogram">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1" name="ZoneTexte 50"/>
          <p:cNvSpPr txBox="1"/>
          <p:nvPr/>
        </p:nvSpPr>
        <p:spPr>
          <a:xfrm>
            <a:off x="4047885" y="3852721"/>
            <a:ext cx="2500688" cy="586680"/>
          </a:xfrm>
          <a:prstGeom prst="parallelogram">
            <a:avLst/>
          </a:prstGeom>
          <a:noFill/>
        </p:spPr>
        <p:txBody>
          <a:bodyPr wrap="square" rtlCol="0" anchor="t">
            <a:spAutoFit/>
          </a:bodyPr>
          <a:lstStyle/>
          <a:p>
            <a:r>
              <a:rPr lang="fr-FR" sz="2400" b="1" i="0" dirty="0" smtClean="0">
                <a:solidFill>
                  <a:schemeClr val="bg1">
                    <a:lumMod val="95000"/>
                  </a:schemeClr>
                </a:solidFill>
                <a:latin typeface="Segoe UI Light" panose="020B0502040204020203" pitchFamily="34" charset="0"/>
                <a:cs typeface="Segoe UI Light" panose="020B0502040204020203" pitchFamily="34" charset="0"/>
              </a:rPr>
              <a:t>Interfaces</a:t>
            </a:r>
            <a:endParaRPr lang="fr-FR" b="1" i="0" dirty="0"/>
          </a:p>
        </p:txBody>
      </p:sp>
    </p:spTree>
    <p:extLst>
      <p:ext uri="{BB962C8B-B14F-4D97-AF65-F5344CB8AC3E}">
        <p14:creationId xmlns:p14="http://schemas.microsoft.com/office/powerpoint/2010/main" val="3119169545"/>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anim calcmode="lin" valueType="num">
                                      <p:cBhvr>
                                        <p:cTn id="8" dur="500" fill="hold"/>
                                        <p:tgtEl>
                                          <p:spTgt spid="30"/>
                                        </p:tgtEl>
                                        <p:attrNameLst>
                                          <p:attrName>ppt_w</p:attrName>
                                        </p:attrNameLst>
                                      </p:cBhvr>
                                      <p:tavLst>
                                        <p:tav tm="0" fmla="#ppt_w*sin(2.5*pi*$)">
                                          <p:val>
                                            <p:fltVal val="0"/>
                                          </p:val>
                                        </p:tav>
                                        <p:tav tm="100000">
                                          <p:val>
                                            <p:fltVal val="1"/>
                                          </p:val>
                                        </p:tav>
                                      </p:tavLst>
                                    </p:anim>
                                    <p:anim calcmode="lin" valueType="num">
                                      <p:cBhvr>
                                        <p:cTn id="9" dur="500" fill="hold"/>
                                        <p:tgtEl>
                                          <p:spTgt spid="30"/>
                                        </p:tgtEl>
                                        <p:attrNameLst>
                                          <p:attrName>ppt_h</p:attrName>
                                        </p:attrNameLst>
                                      </p:cBhvr>
                                      <p:tavLst>
                                        <p:tav tm="0">
                                          <p:val>
                                            <p:strVal val="#ppt_h"/>
                                          </p:val>
                                        </p:tav>
                                        <p:tav tm="100000">
                                          <p:val>
                                            <p:strVal val="#ppt_h"/>
                                          </p:val>
                                        </p:tav>
                                      </p:tavLst>
                                    </p:anim>
                                  </p:childTnLst>
                                </p:cTn>
                              </p:par>
                            </p:childTnLst>
                          </p:cTn>
                        </p:par>
                        <p:par>
                          <p:cTn id="10" fill="hold">
                            <p:stCondLst>
                              <p:cond delay="500"/>
                            </p:stCondLst>
                            <p:childTnLst>
                              <p:par>
                                <p:cTn id="11" presetID="45" presetClass="entr" presetSubtype="0" fill="hold" nodeType="afterEffect">
                                  <p:stCondLst>
                                    <p:cond delay="0"/>
                                  </p:stCondLst>
                                  <p:childTnLst>
                                    <p:set>
                                      <p:cBhvr>
                                        <p:cTn id="12" dur="1" fill="hold">
                                          <p:stCondLst>
                                            <p:cond delay="0"/>
                                          </p:stCondLst>
                                        </p:cTn>
                                        <p:tgtEl>
                                          <p:spTgt spid="37"/>
                                        </p:tgtEl>
                                        <p:attrNameLst>
                                          <p:attrName>style.visibility</p:attrName>
                                        </p:attrNameLst>
                                      </p:cBhvr>
                                      <p:to>
                                        <p:strVal val="visible"/>
                                      </p:to>
                                    </p:set>
                                    <p:animEffect transition="in" filter="fade">
                                      <p:cBhvr>
                                        <p:cTn id="13" dur="500"/>
                                        <p:tgtEl>
                                          <p:spTgt spid="37"/>
                                        </p:tgtEl>
                                      </p:cBhvr>
                                    </p:animEffect>
                                    <p:anim calcmode="lin" valueType="num">
                                      <p:cBhvr>
                                        <p:cTn id="14" dur="500" fill="hold"/>
                                        <p:tgtEl>
                                          <p:spTgt spid="37"/>
                                        </p:tgtEl>
                                        <p:attrNameLst>
                                          <p:attrName>ppt_w</p:attrName>
                                        </p:attrNameLst>
                                      </p:cBhvr>
                                      <p:tavLst>
                                        <p:tav tm="0" fmla="#ppt_w*sin(2.5*pi*$)">
                                          <p:val>
                                            <p:fltVal val="0"/>
                                          </p:val>
                                        </p:tav>
                                        <p:tav tm="100000">
                                          <p:val>
                                            <p:fltVal val="1"/>
                                          </p:val>
                                        </p:tav>
                                      </p:tavLst>
                                    </p:anim>
                                    <p:anim calcmode="lin" valueType="num">
                                      <p:cBhvr>
                                        <p:cTn id="15" dur="500" fill="hold"/>
                                        <p:tgtEl>
                                          <p:spTgt spid="37"/>
                                        </p:tgtEl>
                                        <p:attrNameLst>
                                          <p:attrName>ppt_h</p:attrName>
                                        </p:attrNameLst>
                                      </p:cBhvr>
                                      <p:tavLst>
                                        <p:tav tm="0">
                                          <p:val>
                                            <p:strVal val="#ppt_h"/>
                                          </p:val>
                                        </p:tav>
                                        <p:tav tm="100000">
                                          <p:val>
                                            <p:strVal val="#ppt_h"/>
                                          </p:val>
                                        </p:tav>
                                      </p:tavLst>
                                    </p:anim>
                                  </p:childTnLst>
                                </p:cTn>
                              </p:par>
                            </p:childTnLst>
                          </p:cTn>
                        </p:par>
                        <p:par>
                          <p:cTn id="16" fill="hold">
                            <p:stCondLst>
                              <p:cond delay="1000"/>
                            </p:stCondLst>
                            <p:childTnLst>
                              <p:par>
                                <p:cTn id="17" presetID="45" presetClass="entr" presetSubtype="0" fill="hold" nodeType="afterEffect">
                                  <p:stCondLst>
                                    <p:cond delay="0"/>
                                  </p:stCondLst>
                                  <p:childTnLst>
                                    <p:set>
                                      <p:cBhvr>
                                        <p:cTn id="18" dur="1" fill="hold">
                                          <p:stCondLst>
                                            <p:cond delay="0"/>
                                          </p:stCondLst>
                                        </p:cTn>
                                        <p:tgtEl>
                                          <p:spTgt spid="34"/>
                                        </p:tgtEl>
                                        <p:attrNameLst>
                                          <p:attrName>style.visibility</p:attrName>
                                        </p:attrNameLst>
                                      </p:cBhvr>
                                      <p:to>
                                        <p:strVal val="visible"/>
                                      </p:to>
                                    </p:set>
                                    <p:animEffect transition="in" filter="fade">
                                      <p:cBhvr>
                                        <p:cTn id="19" dur="500"/>
                                        <p:tgtEl>
                                          <p:spTgt spid="34"/>
                                        </p:tgtEl>
                                      </p:cBhvr>
                                    </p:animEffect>
                                    <p:anim calcmode="lin" valueType="num">
                                      <p:cBhvr>
                                        <p:cTn id="20" dur="500" fill="hold"/>
                                        <p:tgtEl>
                                          <p:spTgt spid="34"/>
                                        </p:tgtEl>
                                        <p:attrNameLst>
                                          <p:attrName>ppt_w</p:attrName>
                                        </p:attrNameLst>
                                      </p:cBhvr>
                                      <p:tavLst>
                                        <p:tav tm="0" fmla="#ppt_w*sin(2.5*pi*$)">
                                          <p:val>
                                            <p:fltVal val="0"/>
                                          </p:val>
                                        </p:tav>
                                        <p:tav tm="100000">
                                          <p:val>
                                            <p:fltVal val="1"/>
                                          </p:val>
                                        </p:tav>
                                      </p:tavLst>
                                    </p:anim>
                                    <p:anim calcmode="lin" valueType="num">
                                      <p:cBhvr>
                                        <p:cTn id="21" dur="500" fill="hold"/>
                                        <p:tgtEl>
                                          <p:spTgt spid="34"/>
                                        </p:tgtEl>
                                        <p:attrNameLst>
                                          <p:attrName>ppt_h</p:attrName>
                                        </p:attrNameLst>
                                      </p:cBhvr>
                                      <p:tavLst>
                                        <p:tav tm="0">
                                          <p:val>
                                            <p:strVal val="#ppt_h"/>
                                          </p:val>
                                        </p:tav>
                                        <p:tav tm="100000">
                                          <p:val>
                                            <p:strVal val="#ppt_h"/>
                                          </p:val>
                                        </p:tav>
                                      </p:tavLst>
                                    </p:anim>
                                  </p:childTnLst>
                                </p:cTn>
                              </p:par>
                            </p:childTnLst>
                          </p:cTn>
                        </p:par>
                        <p:par>
                          <p:cTn id="22" fill="hold">
                            <p:stCondLst>
                              <p:cond delay="1500"/>
                            </p:stCondLst>
                            <p:childTnLst>
                              <p:par>
                                <p:cTn id="23" presetID="45" presetClass="entr" presetSubtype="0" fill="hold" nodeType="afterEffect">
                                  <p:stCondLst>
                                    <p:cond delay="0"/>
                                  </p:stCondLst>
                                  <p:childTnLst>
                                    <p:set>
                                      <p:cBhvr>
                                        <p:cTn id="24" dur="1" fill="hold">
                                          <p:stCondLst>
                                            <p:cond delay="0"/>
                                          </p:stCondLst>
                                        </p:cTn>
                                        <p:tgtEl>
                                          <p:spTgt spid="21"/>
                                        </p:tgtEl>
                                        <p:attrNameLst>
                                          <p:attrName>style.visibility</p:attrName>
                                        </p:attrNameLst>
                                      </p:cBhvr>
                                      <p:to>
                                        <p:strVal val="visible"/>
                                      </p:to>
                                    </p:set>
                                    <p:animEffect transition="in" filter="fade">
                                      <p:cBhvr>
                                        <p:cTn id="25" dur="500"/>
                                        <p:tgtEl>
                                          <p:spTgt spid="21"/>
                                        </p:tgtEl>
                                      </p:cBhvr>
                                    </p:animEffect>
                                    <p:anim calcmode="lin" valueType="num">
                                      <p:cBhvr>
                                        <p:cTn id="26" dur="500" fill="hold"/>
                                        <p:tgtEl>
                                          <p:spTgt spid="21"/>
                                        </p:tgtEl>
                                        <p:attrNameLst>
                                          <p:attrName>ppt_w</p:attrName>
                                        </p:attrNameLst>
                                      </p:cBhvr>
                                      <p:tavLst>
                                        <p:tav tm="0" fmla="#ppt_w*sin(2.5*pi*$)">
                                          <p:val>
                                            <p:fltVal val="0"/>
                                          </p:val>
                                        </p:tav>
                                        <p:tav tm="100000">
                                          <p:val>
                                            <p:fltVal val="1"/>
                                          </p:val>
                                        </p:tav>
                                      </p:tavLst>
                                    </p:anim>
                                    <p:anim calcmode="lin" valueType="num">
                                      <p:cBhvr>
                                        <p:cTn id="27" dur="500" fill="hold"/>
                                        <p:tgtEl>
                                          <p:spTgt spid="21"/>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smtClean="0">
                <a:latin typeface="Segoe UI Light" panose="020B0502040204020203" pitchFamily="34" charset="0"/>
                <a:cs typeface="Segoe UI Light" panose="020B0502040204020203" pitchFamily="34" charset="0"/>
              </a:rPr>
              <a:t>		</a:t>
            </a:r>
            <a:r>
              <a:rPr lang="fr-FR" dirty="0" err="1" smtClean="0">
                <a:latin typeface="Segoe UI Light" panose="020B0502040204020203" pitchFamily="34" charset="0"/>
                <a:cs typeface="Segoe UI Light" panose="020B0502040204020203" pitchFamily="34" charset="0"/>
              </a:rPr>
              <a:t>PcVueSolutions</a:t>
            </a:r>
            <a:r>
              <a:rPr lang="fr-FR" dirty="0" smtClean="0">
                <a:latin typeface="Segoe UI Light" panose="020B0502040204020203" pitchFamily="34" charset="0"/>
                <a:cs typeface="Segoe UI Light" panose="020B0502040204020203" pitchFamily="34" charset="0"/>
              </a:rPr>
              <a:t> </a:t>
            </a:r>
            <a:r>
              <a:rPr lang="fr-FR" dirty="0" err="1" smtClean="0">
                <a:latin typeface="Segoe UI Light" panose="020B0502040204020203" pitchFamily="34" charset="0"/>
                <a:cs typeface="Segoe UI Light" panose="020B0502040204020203" pitchFamily="34" charset="0"/>
              </a:rPr>
              <a:t>cybersecurity</a:t>
            </a:r>
            <a:r>
              <a:rPr lang="fr-FR" dirty="0" smtClean="0">
                <a:latin typeface="Segoe UI Light" panose="020B0502040204020203" pitchFamily="34" charset="0"/>
                <a:cs typeface="Segoe UI Light" panose="020B0502040204020203" pitchFamily="34" charset="0"/>
              </a:rPr>
              <a:t> </a:t>
            </a:r>
            <a:r>
              <a:rPr lang="fr-FR" dirty="0" err="1" smtClean="0">
                <a:latin typeface="Segoe UI Light" panose="020B0502040204020203" pitchFamily="34" charset="0"/>
                <a:cs typeface="Segoe UI Light" panose="020B0502040204020203" pitchFamily="34" charset="0"/>
              </a:rPr>
              <a:t>offer</a:t>
            </a:r>
            <a:endParaRPr lang="fr-FR" dirty="0">
              <a:latin typeface="Segoe UI Light" panose="020B0502040204020203" pitchFamily="34" charset="0"/>
              <a:cs typeface="Segoe UI Light" panose="020B0502040204020203" pitchFamily="34" charset="0"/>
            </a:endParaRPr>
          </a:p>
        </p:txBody>
      </p:sp>
      <p:sp>
        <p:nvSpPr>
          <p:cNvPr id="6" name="Espace réservé du contenu 5"/>
          <p:cNvSpPr>
            <a:spLocks noGrp="1"/>
          </p:cNvSpPr>
          <p:nvPr>
            <p:ph idx="4294967295"/>
          </p:nvPr>
        </p:nvSpPr>
        <p:spPr>
          <a:xfrm>
            <a:off x="5015880" y="499839"/>
            <a:ext cx="10628117" cy="5429442"/>
          </a:xfrm>
        </p:spPr>
        <p:txBody>
          <a:bodyPr>
            <a:noAutofit/>
          </a:bodyPr>
          <a:lstStyle/>
          <a:p>
            <a:pPr marL="0" indent="0">
              <a:buNone/>
            </a:pPr>
            <a:endParaRPr lang="fr-FR" sz="700" b="1" spc="300" noProof="1" smtClean="0">
              <a:solidFill>
                <a:srgbClr val="FF0000"/>
              </a:solidFill>
              <a:latin typeface="Segoe UI" panose="020B0502040204020203" pitchFamily="34" charset="0"/>
              <a:cs typeface="Segoe UI" panose="020B0502040204020203" pitchFamily="34" charset="0"/>
            </a:endParaRPr>
          </a:p>
          <a:p>
            <a:pPr marL="457200" lvl="1" indent="0">
              <a:buNone/>
            </a:pPr>
            <a:r>
              <a:rPr lang="fr-FR" sz="1600" b="1" dirty="0" smtClean="0">
                <a:solidFill>
                  <a:schemeClr val="tx1">
                    <a:lumMod val="50000"/>
                    <a:lumOff val="50000"/>
                  </a:schemeClr>
                </a:solidFill>
                <a:latin typeface="Segoe UI" panose="020B0502040204020203" pitchFamily="34" charset="0"/>
                <a:cs typeface="Segoe UI" panose="020B0502040204020203" pitchFamily="34" charset="0"/>
              </a:rPr>
              <a:t> </a:t>
            </a:r>
          </a:p>
          <a:p>
            <a:pPr lvl="1"/>
            <a:r>
              <a:rPr lang="fr-FR" sz="1600" b="1" dirty="0" err="1" smtClean="0">
                <a:solidFill>
                  <a:srgbClr val="FF0000"/>
                </a:solidFill>
                <a:latin typeface="Segoe UI" panose="020B0502040204020203" pitchFamily="34" charset="0"/>
                <a:cs typeface="Segoe UI" panose="020B0502040204020203" pitchFamily="34" charset="0"/>
              </a:rPr>
              <a:t>Identify</a:t>
            </a:r>
            <a:r>
              <a:rPr lang="fr-FR" sz="1600" dirty="0" smtClean="0">
                <a:solidFill>
                  <a:srgbClr val="FF0000"/>
                </a:solidFill>
                <a:latin typeface="Segoe UI" panose="020B0502040204020203" pitchFamily="34" charset="0"/>
                <a:cs typeface="Segoe UI" panose="020B0502040204020203" pitchFamily="34" charset="0"/>
              </a:rPr>
              <a:t> </a:t>
            </a:r>
            <a:r>
              <a:rPr lang="fr-FR" sz="1600" dirty="0" err="1" smtClean="0">
                <a:latin typeface="Segoe UI" panose="020B0502040204020203" pitchFamily="34" charset="0"/>
                <a:cs typeface="Segoe UI" panose="020B0502040204020203" pitchFamily="34" charset="0"/>
              </a:rPr>
              <a:t>weaknesses</a:t>
            </a:r>
            <a:endParaRPr lang="fr-FR" sz="1600" dirty="0" smtClean="0">
              <a:latin typeface="Segoe UI" panose="020B0502040204020203" pitchFamily="34" charset="0"/>
              <a:cs typeface="Segoe UI" panose="020B0502040204020203" pitchFamily="34" charset="0"/>
            </a:endParaRPr>
          </a:p>
          <a:p>
            <a:pPr lvl="2"/>
            <a:r>
              <a:rPr lang="fr-FR" sz="1600" dirty="0">
                <a:latin typeface="Segoe UI" panose="020B0502040204020203" pitchFamily="34" charset="0"/>
                <a:cs typeface="Segoe UI" panose="020B0502040204020203" pitchFamily="34" charset="0"/>
              </a:rPr>
              <a:t>Monitoring data </a:t>
            </a:r>
            <a:r>
              <a:rPr lang="fr-FR" sz="1600" dirty="0">
                <a:latin typeface="Segoe UI" panose="020B0502040204020203" pitchFamily="34" charset="0"/>
                <a:cs typeface="Segoe UI" panose="020B0502040204020203" pitchFamily="34" charset="0"/>
              </a:rPr>
              <a:t>flow : </a:t>
            </a:r>
            <a:r>
              <a:rPr lang="fr-FR" sz="1600" b="1" dirty="0">
                <a:latin typeface="Segoe UI" panose="020B0502040204020203" pitchFamily="34" charset="0"/>
                <a:cs typeface="Segoe UI" panose="020B0502040204020203" pitchFamily="34" charset="0"/>
              </a:rPr>
              <a:t>Sentryo</a:t>
            </a:r>
          </a:p>
          <a:p>
            <a:pPr lvl="1"/>
            <a:endParaRPr lang="fr-FR" sz="1600" dirty="0" smtClean="0">
              <a:solidFill>
                <a:schemeClr val="tx1">
                  <a:lumMod val="50000"/>
                  <a:lumOff val="50000"/>
                </a:schemeClr>
              </a:solidFill>
              <a:latin typeface="Segoe UI" panose="020B0502040204020203" pitchFamily="34" charset="0"/>
              <a:cs typeface="Segoe UI" panose="020B0502040204020203" pitchFamily="34" charset="0"/>
            </a:endParaRPr>
          </a:p>
          <a:p>
            <a:pPr lvl="1"/>
            <a:r>
              <a:rPr lang="fr-FR" sz="1600" dirty="0" smtClean="0">
                <a:solidFill>
                  <a:schemeClr val="tx1">
                    <a:lumMod val="50000"/>
                    <a:lumOff val="50000"/>
                  </a:schemeClr>
                </a:solidFill>
                <a:latin typeface="Segoe UI" panose="020B0502040204020203" pitchFamily="34" charset="0"/>
                <a:cs typeface="Segoe UI" panose="020B0502040204020203" pitchFamily="34" charset="0"/>
              </a:rPr>
              <a:t> </a:t>
            </a:r>
            <a:r>
              <a:rPr lang="fr-FR" sz="1600" b="1" dirty="0" err="1" smtClean="0">
                <a:solidFill>
                  <a:srgbClr val="FF0000"/>
                </a:solidFill>
                <a:latin typeface="Segoe UI" panose="020B0502040204020203" pitchFamily="34" charset="0"/>
                <a:cs typeface="Segoe UI" panose="020B0502040204020203" pitchFamily="34" charset="0"/>
              </a:rPr>
              <a:t>Protect</a:t>
            </a:r>
            <a:r>
              <a:rPr lang="fr-FR" sz="1600" dirty="0" smtClean="0">
                <a:solidFill>
                  <a:srgbClr val="FF0000"/>
                </a:solidFill>
                <a:latin typeface="Segoe UI" panose="020B0502040204020203" pitchFamily="34" charset="0"/>
                <a:cs typeface="Segoe UI" panose="020B0502040204020203" pitchFamily="34" charset="0"/>
              </a:rPr>
              <a:t> </a:t>
            </a:r>
          </a:p>
          <a:p>
            <a:pPr lvl="2"/>
            <a:r>
              <a:rPr lang="fr-FR" sz="1600" dirty="0">
                <a:latin typeface="Segoe UI" panose="020B0502040204020203" pitchFamily="34" charset="0"/>
                <a:cs typeface="Segoe UI" panose="020B0502040204020203" pitchFamily="34" charset="0"/>
              </a:rPr>
              <a:t>Package installation sécurisé (Signature) : </a:t>
            </a:r>
            <a:r>
              <a:rPr lang="fr-FR" sz="1600" b="1" dirty="0">
                <a:latin typeface="Segoe UI" panose="020B0502040204020203" pitchFamily="34" charset="0"/>
                <a:cs typeface="Segoe UI" panose="020B0502040204020203" pitchFamily="34" charset="0"/>
              </a:rPr>
              <a:t>PcVue</a:t>
            </a:r>
          </a:p>
          <a:p>
            <a:pPr lvl="2"/>
            <a:r>
              <a:rPr lang="fr-FR" sz="1600" dirty="0" smtClean="0">
                <a:latin typeface="Segoe UI" panose="020B0502040204020203" pitchFamily="34" charset="0"/>
                <a:cs typeface="Segoe UI" panose="020B0502040204020203" pitchFamily="34" charset="0"/>
              </a:rPr>
              <a:t>Secure drivers (SNMP </a:t>
            </a:r>
            <a:r>
              <a:rPr lang="fr-FR" sz="1600" dirty="0" smtClean="0">
                <a:latin typeface="Segoe UI" panose="020B0502040204020203" pitchFamily="34" charset="0"/>
                <a:cs typeface="Segoe UI" panose="020B0502040204020203" pitchFamily="34" charset="0"/>
              </a:rPr>
              <a:t>v3) : </a:t>
            </a:r>
            <a:r>
              <a:rPr lang="fr-FR" sz="1600" b="1" dirty="0" smtClean="0">
                <a:latin typeface="Segoe UI" panose="020B0502040204020203" pitchFamily="34" charset="0"/>
                <a:cs typeface="Segoe UI" panose="020B0502040204020203" pitchFamily="34" charset="0"/>
              </a:rPr>
              <a:t>PcVue</a:t>
            </a:r>
          </a:p>
          <a:p>
            <a:pPr lvl="2"/>
            <a:r>
              <a:rPr lang="fr-FR" sz="1600" dirty="0" smtClean="0">
                <a:latin typeface="Segoe UI" panose="020B0502040204020203" pitchFamily="34" charset="0"/>
                <a:cs typeface="Segoe UI" panose="020B0502040204020203" pitchFamily="34" charset="0"/>
              </a:rPr>
              <a:t>Secure </a:t>
            </a:r>
            <a:r>
              <a:rPr lang="fr-FR" sz="1600" dirty="0" err="1" smtClean="0">
                <a:latin typeface="Segoe UI" panose="020B0502040204020203" pitchFamily="34" charset="0"/>
                <a:cs typeface="Segoe UI" panose="020B0502040204020203" pitchFamily="34" charset="0"/>
              </a:rPr>
              <a:t>deployment</a:t>
            </a:r>
            <a:r>
              <a:rPr lang="fr-FR" sz="1600" dirty="0" smtClean="0">
                <a:latin typeface="Segoe UI" panose="020B0502040204020203" pitchFamily="34" charset="0"/>
                <a:cs typeface="Segoe UI" panose="020B0502040204020203" pitchFamily="34" charset="0"/>
              </a:rPr>
              <a:t> (RDS</a:t>
            </a:r>
            <a:r>
              <a:rPr lang="fr-FR" sz="1600" dirty="0" smtClean="0">
                <a:latin typeface="Segoe UI" panose="020B0502040204020203" pitchFamily="34" charset="0"/>
                <a:cs typeface="Segoe UI" panose="020B0502040204020203" pitchFamily="34" charset="0"/>
              </a:rPr>
              <a:t>, Virtualisation) : </a:t>
            </a:r>
            <a:r>
              <a:rPr lang="fr-FR" sz="1600" b="1" dirty="0" smtClean="0">
                <a:latin typeface="Segoe UI" panose="020B0502040204020203" pitchFamily="34" charset="0"/>
                <a:cs typeface="Segoe UI" panose="020B0502040204020203" pitchFamily="34" charset="0"/>
              </a:rPr>
              <a:t>PcVue</a:t>
            </a:r>
          </a:p>
          <a:p>
            <a:pPr lvl="2"/>
            <a:r>
              <a:rPr lang="fr-FR" sz="1600" dirty="0" smtClean="0">
                <a:latin typeface="Segoe UI" panose="020B0502040204020203" pitchFamily="34" charset="0"/>
                <a:cs typeface="Segoe UI" panose="020B0502040204020203" pitchFamily="34" charset="0"/>
              </a:rPr>
              <a:t>User management (LDAP</a:t>
            </a:r>
            <a:r>
              <a:rPr lang="fr-FR" sz="1600" dirty="0" smtClean="0">
                <a:latin typeface="Segoe UI" panose="020B0502040204020203" pitchFamily="34" charset="0"/>
                <a:cs typeface="Segoe UI" panose="020B0502040204020203" pitchFamily="34" charset="0"/>
              </a:rPr>
              <a:t>) : </a:t>
            </a:r>
            <a:r>
              <a:rPr lang="fr-FR" sz="1600" b="1" dirty="0" smtClean="0">
                <a:latin typeface="Segoe UI" panose="020B0502040204020203" pitchFamily="34" charset="0"/>
                <a:cs typeface="Segoe UI" panose="020B0502040204020203" pitchFamily="34" charset="0"/>
              </a:rPr>
              <a:t>PcVue</a:t>
            </a:r>
          </a:p>
          <a:p>
            <a:pPr lvl="2"/>
            <a:r>
              <a:rPr lang="fr-FR" sz="1600" dirty="0" smtClean="0">
                <a:latin typeface="Segoe UI" panose="020B0502040204020203" pitchFamily="34" charset="0"/>
                <a:cs typeface="Segoe UI" panose="020B0502040204020203" pitchFamily="34" charset="0"/>
              </a:rPr>
              <a:t>Hardware network protection  </a:t>
            </a:r>
            <a:r>
              <a:rPr lang="fr-FR" sz="1600" dirty="0" smtClean="0">
                <a:latin typeface="Segoe UI" panose="020B0502040204020203" pitchFamily="34" charset="0"/>
                <a:cs typeface="Segoe UI" panose="020B0502040204020203" pitchFamily="34" charset="0"/>
              </a:rPr>
              <a:t>: </a:t>
            </a:r>
            <a:r>
              <a:rPr lang="fr-FR" sz="1600" b="1" dirty="0" smtClean="0">
                <a:latin typeface="Segoe UI" panose="020B0502040204020203" pitchFamily="34" charset="0"/>
                <a:cs typeface="Segoe UI" panose="020B0502040204020203" pitchFamily="34" charset="0"/>
              </a:rPr>
              <a:t>Moxa</a:t>
            </a:r>
          </a:p>
          <a:p>
            <a:pPr lvl="1"/>
            <a:endParaRPr lang="fr-FR" sz="1600" dirty="0" smtClean="0">
              <a:solidFill>
                <a:schemeClr val="tx1">
                  <a:lumMod val="50000"/>
                  <a:lumOff val="50000"/>
                </a:schemeClr>
              </a:solidFill>
              <a:latin typeface="Segoe UI" panose="020B0502040204020203" pitchFamily="34" charset="0"/>
              <a:cs typeface="Segoe UI" panose="020B0502040204020203" pitchFamily="34" charset="0"/>
            </a:endParaRPr>
          </a:p>
          <a:p>
            <a:pPr lvl="1"/>
            <a:r>
              <a:rPr lang="fr-FR" sz="1600" dirty="0" smtClean="0">
                <a:solidFill>
                  <a:schemeClr val="tx1">
                    <a:lumMod val="50000"/>
                    <a:lumOff val="50000"/>
                  </a:schemeClr>
                </a:solidFill>
                <a:latin typeface="Segoe UI" panose="020B0502040204020203" pitchFamily="34" charset="0"/>
                <a:cs typeface="Segoe UI" panose="020B0502040204020203" pitchFamily="34" charset="0"/>
              </a:rPr>
              <a:t> </a:t>
            </a:r>
            <a:r>
              <a:rPr lang="fr-FR" sz="1600" b="1" dirty="0" err="1" smtClean="0">
                <a:solidFill>
                  <a:srgbClr val="FF0000"/>
                </a:solidFill>
                <a:latin typeface="Segoe UI" panose="020B0502040204020203" pitchFamily="34" charset="0"/>
                <a:cs typeface="Segoe UI" panose="020B0502040204020203" pitchFamily="34" charset="0"/>
              </a:rPr>
              <a:t>Detect</a:t>
            </a:r>
            <a:r>
              <a:rPr lang="fr-FR" sz="1600" dirty="0" smtClean="0">
                <a:solidFill>
                  <a:srgbClr val="FF0000"/>
                </a:solidFill>
                <a:latin typeface="Segoe UI" panose="020B0502040204020203" pitchFamily="34" charset="0"/>
                <a:cs typeface="Segoe UI" panose="020B0502040204020203" pitchFamily="34" charset="0"/>
              </a:rPr>
              <a:t> </a:t>
            </a:r>
            <a:r>
              <a:rPr lang="fr-FR" sz="1600" dirty="0" err="1" smtClean="0">
                <a:latin typeface="Segoe UI" panose="020B0502040204020203" pitchFamily="34" charset="0"/>
                <a:cs typeface="Segoe UI" panose="020B0502040204020203" pitchFamily="34" charset="0"/>
              </a:rPr>
              <a:t>abnormal</a:t>
            </a:r>
            <a:r>
              <a:rPr lang="fr-FR" sz="1600" dirty="0" smtClean="0">
                <a:latin typeface="Segoe UI" panose="020B0502040204020203" pitchFamily="34" charset="0"/>
                <a:cs typeface="Segoe UI" panose="020B0502040204020203" pitchFamily="34" charset="0"/>
              </a:rPr>
              <a:t> </a:t>
            </a:r>
            <a:r>
              <a:rPr lang="fr-FR" sz="1600" dirty="0" err="1" smtClean="0">
                <a:latin typeface="Segoe UI" panose="020B0502040204020203" pitchFamily="34" charset="0"/>
                <a:cs typeface="Segoe UI" panose="020B0502040204020203" pitchFamily="34" charset="0"/>
              </a:rPr>
              <a:t>behavior</a:t>
            </a:r>
            <a:endParaRPr lang="fr-FR" sz="1600" dirty="0" smtClean="0">
              <a:latin typeface="Segoe UI" panose="020B0502040204020203" pitchFamily="34" charset="0"/>
              <a:cs typeface="Segoe UI" panose="020B0502040204020203" pitchFamily="34" charset="0"/>
            </a:endParaRPr>
          </a:p>
          <a:p>
            <a:pPr lvl="2"/>
            <a:r>
              <a:rPr lang="fr-FR" sz="1600" dirty="0" err="1" smtClean="0">
                <a:latin typeface="Segoe UI" panose="020B0502040204020203" pitchFamily="34" charset="0"/>
                <a:cs typeface="Segoe UI" panose="020B0502040204020203" pitchFamily="34" charset="0"/>
              </a:rPr>
              <a:t>Weaknesses</a:t>
            </a:r>
            <a:r>
              <a:rPr lang="fr-FR" sz="1600" dirty="0" smtClean="0">
                <a:latin typeface="Segoe UI" panose="020B0502040204020203" pitchFamily="34" charset="0"/>
                <a:cs typeface="Segoe UI" panose="020B0502040204020203" pitchFamily="34" charset="0"/>
              </a:rPr>
              <a:t> </a:t>
            </a:r>
            <a:r>
              <a:rPr lang="fr-FR" sz="1600" dirty="0" err="1" smtClean="0">
                <a:latin typeface="Segoe UI" panose="020B0502040204020203" pitchFamily="34" charset="0"/>
                <a:cs typeface="Segoe UI" panose="020B0502040204020203" pitchFamily="34" charset="0"/>
              </a:rPr>
              <a:t>detection</a:t>
            </a:r>
            <a:r>
              <a:rPr lang="fr-FR" sz="1600" dirty="0" smtClean="0">
                <a:latin typeface="Segoe UI" panose="020B0502040204020203" pitchFamily="34" charset="0"/>
                <a:cs typeface="Segoe UI" panose="020B0502040204020203" pitchFamily="34" charset="0"/>
              </a:rPr>
              <a:t> </a:t>
            </a:r>
            <a:r>
              <a:rPr lang="fr-FR" sz="1600" dirty="0" smtClean="0">
                <a:latin typeface="Segoe UI" panose="020B0502040204020203" pitchFamily="34" charset="0"/>
                <a:cs typeface="Segoe UI" panose="020B0502040204020203" pitchFamily="34" charset="0"/>
              </a:rPr>
              <a:t>: </a:t>
            </a:r>
            <a:r>
              <a:rPr lang="fr-FR" sz="1600" b="1" dirty="0" smtClean="0">
                <a:latin typeface="Segoe UI" panose="020B0502040204020203" pitchFamily="34" charset="0"/>
                <a:cs typeface="Segoe UI" panose="020B0502040204020203" pitchFamily="34" charset="0"/>
              </a:rPr>
              <a:t>Sentryo</a:t>
            </a:r>
          </a:p>
          <a:p>
            <a:pPr lvl="2"/>
            <a:r>
              <a:rPr lang="fr-FR" sz="1600" dirty="0" smtClean="0">
                <a:latin typeface="Segoe UI" panose="020B0502040204020203" pitchFamily="34" charset="0"/>
                <a:cs typeface="Segoe UI" panose="020B0502040204020203" pitchFamily="34" charset="0"/>
              </a:rPr>
              <a:t>Log </a:t>
            </a:r>
            <a:r>
              <a:rPr lang="fr-FR" sz="1600" dirty="0" err="1" smtClean="0">
                <a:latin typeface="Segoe UI" panose="020B0502040204020203" pitchFamily="34" charset="0"/>
                <a:cs typeface="Segoe UI" panose="020B0502040204020203" pitchFamily="34" charset="0"/>
              </a:rPr>
              <a:t>events</a:t>
            </a:r>
            <a:r>
              <a:rPr lang="fr-FR" sz="1600" dirty="0" smtClean="0">
                <a:latin typeface="Segoe UI" panose="020B0502040204020203" pitchFamily="34" charset="0"/>
                <a:cs typeface="Segoe UI" panose="020B0502040204020203" pitchFamily="34" charset="0"/>
              </a:rPr>
              <a:t>: </a:t>
            </a:r>
            <a:r>
              <a:rPr lang="fr-FR" sz="1600" b="1" dirty="0" smtClean="0">
                <a:latin typeface="Segoe UI" panose="020B0502040204020203" pitchFamily="34" charset="0"/>
                <a:cs typeface="Segoe UI" panose="020B0502040204020203" pitchFamily="34" charset="0"/>
              </a:rPr>
              <a:t>PcVue</a:t>
            </a:r>
          </a:p>
          <a:p>
            <a:pPr lvl="1"/>
            <a:endParaRPr lang="fr-FR" sz="1600" dirty="0" smtClean="0">
              <a:solidFill>
                <a:schemeClr val="tx1">
                  <a:lumMod val="50000"/>
                  <a:lumOff val="50000"/>
                </a:schemeClr>
              </a:solidFill>
              <a:latin typeface="Segoe UI" panose="020B0502040204020203" pitchFamily="34" charset="0"/>
              <a:cs typeface="Segoe UI" panose="020B0502040204020203" pitchFamily="34" charset="0"/>
            </a:endParaRPr>
          </a:p>
          <a:p>
            <a:pPr lvl="1"/>
            <a:r>
              <a:rPr lang="fr-FR" sz="1600" dirty="0" smtClean="0">
                <a:solidFill>
                  <a:schemeClr val="tx1">
                    <a:lumMod val="50000"/>
                    <a:lumOff val="50000"/>
                  </a:schemeClr>
                </a:solidFill>
                <a:latin typeface="Segoe UI" panose="020B0502040204020203" pitchFamily="34" charset="0"/>
                <a:cs typeface="Segoe UI" panose="020B0502040204020203" pitchFamily="34" charset="0"/>
              </a:rPr>
              <a:t> </a:t>
            </a:r>
            <a:r>
              <a:rPr lang="fr-FR" sz="1600" b="1" dirty="0" err="1" smtClean="0">
                <a:solidFill>
                  <a:srgbClr val="FF0000"/>
                </a:solidFill>
                <a:latin typeface="Segoe UI" panose="020B0502040204020203" pitchFamily="34" charset="0"/>
                <a:cs typeface="Segoe UI" panose="020B0502040204020203" pitchFamily="34" charset="0"/>
              </a:rPr>
              <a:t>React</a:t>
            </a:r>
            <a:r>
              <a:rPr lang="fr-FR" sz="1600" dirty="0" smtClean="0">
                <a:solidFill>
                  <a:srgbClr val="FF0000"/>
                </a:solidFill>
                <a:latin typeface="Segoe UI" panose="020B0502040204020203" pitchFamily="34" charset="0"/>
                <a:cs typeface="Segoe UI" panose="020B0502040204020203" pitchFamily="34" charset="0"/>
              </a:rPr>
              <a:t> </a:t>
            </a:r>
            <a:r>
              <a:rPr lang="fr-FR" sz="1600" dirty="0" smtClean="0">
                <a:latin typeface="Segoe UI" panose="020B0502040204020203" pitchFamily="34" charset="0"/>
                <a:cs typeface="Segoe UI" panose="020B0502040204020203" pitchFamily="34" charset="0"/>
              </a:rPr>
              <a:t>to </a:t>
            </a:r>
            <a:r>
              <a:rPr lang="fr-FR" sz="1600" dirty="0" err="1" smtClean="0">
                <a:latin typeface="Segoe UI" panose="020B0502040204020203" pitchFamily="34" charset="0"/>
                <a:cs typeface="Segoe UI" panose="020B0502040204020203" pitchFamily="34" charset="0"/>
              </a:rPr>
              <a:t>ensure</a:t>
            </a:r>
            <a:r>
              <a:rPr lang="fr-FR" sz="1600" dirty="0" smtClean="0">
                <a:latin typeface="Segoe UI" panose="020B0502040204020203" pitchFamily="34" charset="0"/>
                <a:cs typeface="Segoe UI" panose="020B0502040204020203" pitchFamily="34" charset="0"/>
              </a:rPr>
              <a:t> </a:t>
            </a:r>
            <a:r>
              <a:rPr lang="fr-FR" sz="1600" dirty="0" err="1" smtClean="0">
                <a:latin typeface="Segoe UI" panose="020B0502040204020203" pitchFamily="34" charset="0"/>
                <a:cs typeface="Segoe UI" panose="020B0502040204020203" pitchFamily="34" charset="0"/>
              </a:rPr>
              <a:t>recovery</a:t>
            </a:r>
            <a:endParaRPr lang="fr-FR" sz="1600" dirty="0" smtClean="0">
              <a:latin typeface="Segoe UI" panose="020B0502040204020203" pitchFamily="34" charset="0"/>
              <a:cs typeface="Segoe UI" panose="020B0502040204020203" pitchFamily="34" charset="0"/>
            </a:endParaRPr>
          </a:p>
          <a:p>
            <a:pPr lvl="2"/>
            <a:r>
              <a:rPr lang="fr-FR" sz="1600" dirty="0" smtClean="0">
                <a:latin typeface="Segoe UI" panose="020B0502040204020203" pitchFamily="34" charset="0"/>
                <a:cs typeface="Segoe UI" panose="020B0502040204020203" pitchFamily="34" charset="0"/>
              </a:rPr>
              <a:t>Reference </a:t>
            </a:r>
            <a:r>
              <a:rPr lang="fr-FR" sz="1600" dirty="0" err="1" smtClean="0">
                <a:latin typeface="Segoe UI" panose="020B0502040204020203" pitchFamily="34" charset="0"/>
                <a:cs typeface="Segoe UI" panose="020B0502040204020203" pitchFamily="34" charset="0"/>
              </a:rPr>
              <a:t>status</a:t>
            </a:r>
            <a:r>
              <a:rPr lang="fr-FR" sz="1600" dirty="0" smtClean="0">
                <a:latin typeface="Segoe UI" panose="020B0502040204020203" pitchFamily="34" charset="0"/>
                <a:cs typeface="Segoe UI" panose="020B0502040204020203" pitchFamily="34" charset="0"/>
              </a:rPr>
              <a:t> </a:t>
            </a:r>
            <a:r>
              <a:rPr lang="fr-FR" sz="1600" dirty="0" err="1" smtClean="0">
                <a:latin typeface="Segoe UI" panose="020B0502040204020203" pitchFamily="34" charset="0"/>
                <a:cs typeface="Segoe UI" panose="020B0502040204020203" pitchFamily="34" charset="0"/>
              </a:rPr>
              <a:t>comparison</a:t>
            </a:r>
            <a:r>
              <a:rPr lang="fr-FR" sz="1600" dirty="0" smtClean="0">
                <a:latin typeface="Segoe UI" panose="020B0502040204020203" pitchFamily="34" charset="0"/>
                <a:cs typeface="Segoe UI" panose="020B0502040204020203" pitchFamily="34" charset="0"/>
              </a:rPr>
              <a:t> </a:t>
            </a:r>
            <a:r>
              <a:rPr lang="fr-FR" sz="1600" dirty="0" smtClean="0">
                <a:latin typeface="Segoe UI" panose="020B0502040204020203" pitchFamily="34" charset="0"/>
                <a:cs typeface="Segoe UI" panose="020B0502040204020203" pitchFamily="34" charset="0"/>
              </a:rPr>
              <a:t>: </a:t>
            </a:r>
            <a:r>
              <a:rPr lang="fr-FR" sz="1600" b="1" dirty="0" smtClean="0">
                <a:latin typeface="Segoe UI" panose="020B0502040204020203" pitchFamily="34" charset="0"/>
                <a:cs typeface="Segoe UI" panose="020B0502040204020203" pitchFamily="34" charset="0"/>
              </a:rPr>
              <a:t>Sentryo</a:t>
            </a:r>
          </a:p>
          <a:p>
            <a:pPr lvl="2"/>
            <a:r>
              <a:rPr lang="fr-FR" sz="1600" dirty="0" err="1" smtClean="0">
                <a:latin typeface="Segoe UI" panose="020B0502040204020203" pitchFamily="34" charset="0"/>
                <a:cs typeface="Segoe UI" panose="020B0502040204020203" pitchFamily="34" charset="0"/>
              </a:rPr>
              <a:t>Cybersecurity</a:t>
            </a:r>
            <a:r>
              <a:rPr lang="fr-FR" sz="1600" dirty="0" smtClean="0">
                <a:latin typeface="Segoe UI" panose="020B0502040204020203" pitchFamily="34" charset="0"/>
                <a:cs typeface="Segoe UI" panose="020B0502040204020203" pitchFamily="34" charset="0"/>
              </a:rPr>
              <a:t> </a:t>
            </a:r>
            <a:r>
              <a:rPr lang="fr-FR" sz="1600" dirty="0" err="1" smtClean="0">
                <a:latin typeface="Segoe UI" panose="020B0502040204020203" pitchFamily="34" charset="0"/>
                <a:cs typeface="Segoe UI" panose="020B0502040204020203" pitchFamily="34" charset="0"/>
              </a:rPr>
              <a:t>alert</a:t>
            </a:r>
            <a:r>
              <a:rPr lang="fr-FR" sz="1600" dirty="0" smtClean="0">
                <a:latin typeface="Segoe UI" panose="020B0502040204020203" pitchFamily="34" charset="0"/>
                <a:cs typeface="Segoe UI" panose="020B0502040204020203" pitchFamily="34" charset="0"/>
              </a:rPr>
              <a:t> </a:t>
            </a:r>
            <a:r>
              <a:rPr lang="fr-FR" sz="1600" dirty="0" smtClean="0">
                <a:latin typeface="Segoe UI" panose="020B0502040204020203" pitchFamily="34" charset="0"/>
                <a:cs typeface="Segoe UI" panose="020B0502040204020203" pitchFamily="34" charset="0"/>
              </a:rPr>
              <a:t>(SIEM / SOC) : </a:t>
            </a:r>
            <a:r>
              <a:rPr lang="fr-FR" sz="1600" b="1" dirty="0" smtClean="0">
                <a:latin typeface="Segoe UI" panose="020B0502040204020203" pitchFamily="34" charset="0"/>
                <a:cs typeface="Segoe UI" panose="020B0502040204020203" pitchFamily="34" charset="0"/>
              </a:rPr>
              <a:t>Sentryo</a:t>
            </a:r>
          </a:p>
          <a:p>
            <a:pPr lvl="2"/>
            <a:r>
              <a:rPr lang="fr-FR" sz="1600" dirty="0" smtClean="0">
                <a:latin typeface="Segoe UI" panose="020B0502040204020203" pitchFamily="34" charset="0"/>
                <a:cs typeface="Segoe UI" panose="020B0502040204020203" pitchFamily="34" charset="0"/>
              </a:rPr>
              <a:t>Project </a:t>
            </a:r>
            <a:r>
              <a:rPr lang="fr-FR" sz="1600" dirty="0" err="1" smtClean="0">
                <a:latin typeface="Segoe UI" panose="020B0502040204020203" pitchFamily="34" charset="0"/>
                <a:cs typeface="Segoe UI" panose="020B0502040204020203" pitchFamily="34" charset="0"/>
              </a:rPr>
              <a:t>centralized</a:t>
            </a:r>
            <a:r>
              <a:rPr lang="fr-FR" sz="1600" dirty="0" smtClean="0">
                <a:latin typeface="Segoe UI" panose="020B0502040204020203" pitchFamily="34" charset="0"/>
                <a:cs typeface="Segoe UI" panose="020B0502040204020203" pitchFamily="34" charset="0"/>
              </a:rPr>
              <a:t> version : </a:t>
            </a:r>
            <a:r>
              <a:rPr lang="fr-FR" sz="1600" b="1" dirty="0" smtClean="0">
                <a:latin typeface="Segoe UI" panose="020B0502040204020203" pitchFamily="34" charset="0"/>
                <a:cs typeface="Segoe UI" panose="020B0502040204020203" pitchFamily="34" charset="0"/>
              </a:rPr>
              <a:t>PcVue</a:t>
            </a:r>
            <a:endParaRPr lang="fr-FR" sz="1600" b="1" dirty="0">
              <a:latin typeface="Segoe UI" panose="020B0502040204020203" pitchFamily="34" charset="0"/>
              <a:cs typeface="Segoe UI" panose="020B0502040204020203" pitchFamily="34" charset="0"/>
            </a:endParaRPr>
          </a:p>
          <a:p>
            <a:pPr marL="0" indent="0">
              <a:buNone/>
            </a:pPr>
            <a:endParaRPr lang="fr-FR" sz="700" dirty="0" smtClean="0">
              <a:solidFill>
                <a:schemeClr val="tx1">
                  <a:lumMod val="50000"/>
                  <a:lumOff val="50000"/>
                </a:schemeClr>
              </a:solidFill>
              <a:latin typeface="Segoe UI" panose="020B0502040204020203" pitchFamily="34" charset="0"/>
              <a:cs typeface="Segoe UI" panose="020B0502040204020203" pitchFamily="34" charset="0"/>
            </a:endParaRPr>
          </a:p>
          <a:p>
            <a:pPr marL="0" indent="0">
              <a:buNone/>
            </a:pPr>
            <a:r>
              <a:rPr lang="fr-FR" sz="700" dirty="0">
                <a:solidFill>
                  <a:schemeClr val="tx1">
                    <a:lumMod val="50000"/>
                    <a:lumOff val="50000"/>
                  </a:schemeClr>
                </a:solidFill>
                <a:latin typeface="Segoe UI" panose="020B0502040204020203" pitchFamily="34" charset="0"/>
                <a:cs typeface="Segoe UI" panose="020B0502040204020203" pitchFamily="34" charset="0"/>
              </a:rPr>
              <a:t>	</a:t>
            </a:r>
            <a:endParaRPr lang="fr-FR" sz="700" dirty="0" smtClean="0">
              <a:solidFill>
                <a:schemeClr val="tx1">
                  <a:lumMod val="50000"/>
                  <a:lumOff val="50000"/>
                </a:schemeClr>
              </a:solidFill>
              <a:latin typeface="Segoe UI" panose="020B0502040204020203" pitchFamily="34" charset="0"/>
              <a:cs typeface="Segoe UI" panose="020B0502040204020203" pitchFamily="34" charset="0"/>
            </a:endParaRPr>
          </a:p>
        </p:txBody>
      </p:sp>
      <p:sp>
        <p:nvSpPr>
          <p:cNvPr id="12" name="Parallélogramme 11"/>
          <p:cNvSpPr/>
          <p:nvPr/>
        </p:nvSpPr>
        <p:spPr>
          <a:xfrm>
            <a:off x="0" y="120563"/>
            <a:ext cx="2715492" cy="697995"/>
          </a:xfrm>
          <a:prstGeom prst="parallelogram">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i="0" dirty="0" err="1" smtClean="0">
                <a:solidFill>
                  <a:schemeClr val="tx1"/>
                </a:solidFill>
                <a:latin typeface="Gotham Light" pitchFamily="50" charset="0"/>
              </a:rPr>
              <a:t>Cybersecurity</a:t>
            </a:r>
            <a:endParaRPr lang="fr-FR" sz="2000" i="0" dirty="0">
              <a:solidFill>
                <a:schemeClr val="tx1"/>
              </a:solidFill>
              <a:latin typeface="Gotham Light" pitchFamily="50" charset="0"/>
            </a:endParaRPr>
          </a:p>
        </p:txBody>
      </p:sp>
      <p:pic>
        <p:nvPicPr>
          <p:cNvPr id="3" name="Image 2"/>
          <p:cNvPicPr>
            <a:picLocks noChangeAspect="1"/>
          </p:cNvPicPr>
          <p:nvPr/>
        </p:nvPicPr>
        <p:blipFill>
          <a:blip r:embed="rId3"/>
          <a:stretch>
            <a:fillRect/>
          </a:stretch>
        </p:blipFill>
        <p:spPr>
          <a:xfrm>
            <a:off x="839416" y="1106363"/>
            <a:ext cx="3537084" cy="4563980"/>
          </a:xfrm>
          <a:prstGeom prst="rect">
            <a:avLst/>
          </a:prstGeom>
        </p:spPr>
      </p:pic>
      <p:pic>
        <p:nvPicPr>
          <p:cNvPr id="5" name="Imag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11966" y="3973430"/>
            <a:ext cx="1108705" cy="1109843"/>
          </a:xfrm>
          <a:prstGeom prst="rect">
            <a:avLst/>
          </a:prstGeom>
        </p:spPr>
      </p:pic>
      <p:pic>
        <p:nvPicPr>
          <p:cNvPr id="7" name="Imag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22471" y="928719"/>
            <a:ext cx="986818" cy="987831"/>
          </a:xfrm>
          <a:prstGeom prst="rect">
            <a:avLst/>
          </a:prstGeom>
        </p:spPr>
      </p:pic>
      <p:pic>
        <p:nvPicPr>
          <p:cNvPr id="13" name="Image 1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540355" y="2325966"/>
            <a:ext cx="1061289" cy="1062378"/>
          </a:xfrm>
          <a:prstGeom prst="rect">
            <a:avLst/>
          </a:prstGeom>
        </p:spPr>
      </p:pic>
      <p:pic>
        <p:nvPicPr>
          <p:cNvPr id="14" name="Image 1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566546" y="5395999"/>
            <a:ext cx="1127817" cy="1128975"/>
          </a:xfrm>
          <a:prstGeom prst="rect">
            <a:avLst/>
          </a:prstGeom>
        </p:spPr>
      </p:pic>
    </p:spTree>
    <p:extLst>
      <p:ext uri="{BB962C8B-B14F-4D97-AF65-F5344CB8AC3E}">
        <p14:creationId xmlns:p14="http://schemas.microsoft.com/office/powerpoint/2010/main" val="121029131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ous-titre 5"/>
          <p:cNvSpPr>
            <a:spLocks noGrp="1"/>
          </p:cNvSpPr>
          <p:nvPr>
            <p:ph type="subTitle" idx="1"/>
          </p:nvPr>
        </p:nvSpPr>
        <p:spPr/>
        <p:txBody>
          <a:bodyPr>
            <a:normAutofit/>
          </a:bodyPr>
          <a:lstStyle/>
          <a:p>
            <a:r>
              <a:rPr lang="fr-FR" sz="3600" dirty="0" smtClean="0">
                <a:latin typeface="Segoe UI Light" panose="020B0502040204020203" pitchFamily="34" charset="0"/>
                <a:cs typeface="Segoe UI Light" panose="020B0502040204020203" pitchFamily="34" charset="0"/>
              </a:rPr>
              <a:t>The extension of the </a:t>
            </a:r>
            <a:r>
              <a:rPr lang="fr-FR" sz="3600" dirty="0" err="1" smtClean="0">
                <a:latin typeface="Segoe UI Light" panose="020B0502040204020203" pitchFamily="34" charset="0"/>
                <a:cs typeface="Segoe UI Light" panose="020B0502040204020203" pitchFamily="34" charset="0"/>
              </a:rPr>
              <a:t>operator</a:t>
            </a:r>
            <a:endParaRPr lang="fr-FR" sz="3600" dirty="0">
              <a:latin typeface="Segoe UI Light" panose="020B0502040204020203" pitchFamily="34" charset="0"/>
              <a:cs typeface="Segoe UI Light" panose="020B0502040204020203" pitchFamily="34" charset="0"/>
            </a:endParaRPr>
          </a:p>
        </p:txBody>
      </p:sp>
      <p:sp>
        <p:nvSpPr>
          <p:cNvPr id="8" name="Parallélogramme 7"/>
          <p:cNvSpPr/>
          <p:nvPr/>
        </p:nvSpPr>
        <p:spPr>
          <a:xfrm>
            <a:off x="1559455" y="1080294"/>
            <a:ext cx="6670233" cy="3212804"/>
          </a:xfrm>
          <a:prstGeom prst="parallelogram">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800" i="0" dirty="0" smtClean="0">
                <a:latin typeface="Segoe UI Light" panose="020B0502040204020203" pitchFamily="34" charset="0"/>
                <a:cs typeface="Segoe UI Light" panose="020B0502040204020203" pitchFamily="34" charset="0"/>
              </a:rPr>
              <a:t>Universal interface</a:t>
            </a:r>
            <a:endParaRPr lang="fr-FR" sz="4800" i="0" dirty="0">
              <a:latin typeface="Segoe UI Light" panose="020B0502040204020203" pitchFamily="34" charset="0"/>
              <a:cs typeface="Segoe UI Light" panose="020B0502040204020203" pitchFamily="34" charset="0"/>
            </a:endParaRPr>
          </a:p>
        </p:txBody>
      </p:sp>
      <p:pic>
        <p:nvPicPr>
          <p:cNvPr id="2" name="Imag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8168" y="1772816"/>
            <a:ext cx="3191229" cy="1787887"/>
          </a:xfrm>
          <a:prstGeom prst="parallelogram">
            <a:avLst/>
          </a:prstGeom>
        </p:spPr>
      </p:pic>
    </p:spTree>
    <p:extLst>
      <p:ext uri="{BB962C8B-B14F-4D97-AF65-F5344CB8AC3E}">
        <p14:creationId xmlns:p14="http://schemas.microsoft.com/office/powerpoint/2010/main" val="204061274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a:solidFill>
            <a:schemeClr val="tx1">
              <a:lumMod val="75000"/>
              <a:lumOff val="25000"/>
            </a:schemeClr>
          </a:solidFill>
        </p:spPr>
        <p:txBody>
          <a:bodyPr vert="horz" lIns="91440" tIns="45720" rIns="91440" bIns="45720" rtlCol="0" anchor="ctr">
            <a:normAutofit/>
          </a:bodyPr>
          <a:lstStyle/>
          <a:p>
            <a:r>
              <a:rPr lang="fr-FR" sz="3600" dirty="0" smtClean="0">
                <a:latin typeface="Segoe UI Light" panose="020B0502040204020203" pitchFamily="34" charset="0"/>
                <a:cs typeface="Segoe UI Light" panose="020B0502040204020203" pitchFamily="34" charset="0"/>
              </a:rPr>
              <a:t>Interface universelle</a:t>
            </a:r>
            <a:endParaRPr lang="fr-FR" sz="3600" dirty="0">
              <a:latin typeface="Segoe UI Light" panose="020B0502040204020203" pitchFamily="34" charset="0"/>
              <a:cs typeface="Segoe UI Light" panose="020B0502040204020203" pitchFamily="34" charset="0"/>
            </a:endParaRPr>
          </a:p>
        </p:txBody>
      </p:sp>
      <p:sp>
        <p:nvSpPr>
          <p:cNvPr id="10" name="Espace réservé du contenu 9"/>
          <p:cNvSpPr>
            <a:spLocks noGrp="1"/>
          </p:cNvSpPr>
          <p:nvPr>
            <p:ph idx="4294967295"/>
          </p:nvPr>
        </p:nvSpPr>
        <p:spPr>
          <a:xfrm>
            <a:off x="0" y="892175"/>
            <a:ext cx="4537075" cy="5129213"/>
          </a:xfrm>
        </p:spPr>
        <p:txBody>
          <a:bodyPr vert="horz" lIns="91440" tIns="45720" rIns="91440" bIns="45720" rtlCol="0">
            <a:normAutofit/>
          </a:bodyPr>
          <a:lstStyle/>
          <a:p>
            <a:pPr>
              <a:buClr>
                <a:schemeClr val="tx1">
                  <a:lumMod val="75000"/>
                  <a:lumOff val="25000"/>
                </a:schemeClr>
              </a:buClr>
            </a:pPr>
            <a:endParaRPr lang="fr-FR" dirty="0">
              <a:solidFill>
                <a:schemeClr val="tx1">
                  <a:lumMod val="75000"/>
                  <a:lumOff val="25000"/>
                </a:schemeClr>
              </a:solidFill>
            </a:endParaRPr>
          </a:p>
          <a:p>
            <a:pPr>
              <a:buClr>
                <a:schemeClr val="tx1">
                  <a:lumMod val="75000"/>
                  <a:lumOff val="25000"/>
                </a:schemeClr>
              </a:buClr>
            </a:pPr>
            <a:endParaRPr lang="fr-FR" dirty="0">
              <a:solidFill>
                <a:schemeClr val="tx1">
                  <a:lumMod val="75000"/>
                  <a:lumOff val="25000"/>
                </a:schemeClr>
              </a:solidFill>
            </a:endParaRPr>
          </a:p>
        </p:txBody>
      </p:sp>
      <p:sp>
        <p:nvSpPr>
          <p:cNvPr id="17" name="Rectangle 16"/>
          <p:cNvSpPr/>
          <p:nvPr/>
        </p:nvSpPr>
        <p:spPr>
          <a:xfrm>
            <a:off x="-96688" y="2708920"/>
            <a:ext cx="2999656" cy="830997"/>
          </a:xfrm>
          <a:prstGeom prst="rect">
            <a:avLst/>
          </a:prstGeom>
        </p:spPr>
        <p:txBody>
          <a:bodyPr wrap="square">
            <a:spAutoFit/>
          </a:bodyPr>
          <a:lstStyle/>
          <a:p>
            <a:pPr marL="342900" lvl="1" indent="0">
              <a:buNone/>
            </a:pPr>
            <a:r>
              <a:rPr lang="fr-FR" i="0" noProof="1" smtClean="0">
                <a:solidFill>
                  <a:schemeClr val="tx1"/>
                </a:solidFill>
                <a:latin typeface="Segoe UI" panose="020B0502040204020203" pitchFamily="34" charset="0"/>
                <a:cs typeface="Segoe UI" panose="020B0502040204020203" pitchFamily="34" charset="0"/>
              </a:rPr>
              <a:t>A machine site at a glance</a:t>
            </a:r>
            <a:endParaRPr lang="fr-FR" i="0" noProof="1">
              <a:solidFill>
                <a:schemeClr val="tx1"/>
              </a:solidFill>
              <a:latin typeface="Segoe UI" panose="020B0502040204020203" pitchFamily="34" charset="0"/>
              <a:cs typeface="Segoe UI" panose="020B0502040204020203" pitchFamily="34" charset="0"/>
            </a:endParaRPr>
          </a:p>
        </p:txBody>
      </p:sp>
      <p:pic>
        <p:nvPicPr>
          <p:cNvPr id="2" name="Imag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43672" y="1096460"/>
            <a:ext cx="8426896" cy="4720642"/>
          </a:xfrm>
          <a:prstGeom prst="rect">
            <a:avLst/>
          </a:prstGeom>
        </p:spPr>
      </p:pic>
    </p:spTree>
    <p:extLst>
      <p:ext uri="{BB962C8B-B14F-4D97-AF65-F5344CB8AC3E}">
        <p14:creationId xmlns:p14="http://schemas.microsoft.com/office/powerpoint/2010/main" val="19103301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a:solidFill>
            <a:schemeClr val="tx1">
              <a:lumMod val="75000"/>
              <a:lumOff val="25000"/>
            </a:schemeClr>
          </a:solidFill>
        </p:spPr>
        <p:txBody>
          <a:bodyPr vert="horz" lIns="91440" tIns="45720" rIns="91440" bIns="45720" rtlCol="0" anchor="ctr">
            <a:normAutofit/>
          </a:bodyPr>
          <a:lstStyle/>
          <a:p>
            <a:r>
              <a:rPr lang="fr-FR" sz="3600" dirty="0" smtClean="0">
                <a:latin typeface="Segoe UI Light" panose="020B0502040204020203" pitchFamily="34" charset="0"/>
                <a:cs typeface="Segoe UI Light" panose="020B0502040204020203" pitchFamily="34" charset="0"/>
              </a:rPr>
              <a:t>Différents besoins, une seule interface</a:t>
            </a:r>
            <a:endParaRPr lang="fr-FR" sz="3600" dirty="0">
              <a:latin typeface="Segoe UI Light" panose="020B0502040204020203" pitchFamily="34" charset="0"/>
              <a:cs typeface="Segoe UI Light" panose="020B0502040204020203" pitchFamily="34" charset="0"/>
            </a:endParaRPr>
          </a:p>
        </p:txBody>
      </p:sp>
      <p:sp>
        <p:nvSpPr>
          <p:cNvPr id="10" name="Espace réservé du contenu 9"/>
          <p:cNvSpPr>
            <a:spLocks noGrp="1"/>
          </p:cNvSpPr>
          <p:nvPr>
            <p:ph idx="4294967295"/>
          </p:nvPr>
        </p:nvSpPr>
        <p:spPr>
          <a:xfrm>
            <a:off x="0" y="892175"/>
            <a:ext cx="4537075" cy="5129213"/>
          </a:xfrm>
        </p:spPr>
        <p:txBody>
          <a:bodyPr vert="horz" lIns="91440" tIns="45720" rIns="91440" bIns="45720" rtlCol="0">
            <a:normAutofit/>
          </a:bodyPr>
          <a:lstStyle/>
          <a:p>
            <a:pPr>
              <a:buClr>
                <a:schemeClr val="tx1">
                  <a:lumMod val="75000"/>
                  <a:lumOff val="25000"/>
                </a:schemeClr>
              </a:buClr>
            </a:pPr>
            <a:endParaRPr lang="fr-FR" dirty="0">
              <a:solidFill>
                <a:schemeClr val="tx1">
                  <a:lumMod val="75000"/>
                  <a:lumOff val="25000"/>
                </a:schemeClr>
              </a:solidFill>
            </a:endParaRPr>
          </a:p>
          <a:p>
            <a:pPr>
              <a:buClr>
                <a:schemeClr val="tx1">
                  <a:lumMod val="75000"/>
                  <a:lumOff val="25000"/>
                </a:schemeClr>
              </a:buClr>
            </a:pPr>
            <a:endParaRPr lang="fr-FR" dirty="0">
              <a:solidFill>
                <a:schemeClr val="tx1">
                  <a:lumMod val="75000"/>
                  <a:lumOff val="25000"/>
                </a:schemeClr>
              </a:solidFill>
            </a:endParaRPr>
          </a:p>
        </p:txBody>
      </p:sp>
      <p:sp>
        <p:nvSpPr>
          <p:cNvPr id="9" name="Rectangle 8"/>
          <p:cNvSpPr/>
          <p:nvPr/>
        </p:nvSpPr>
        <p:spPr>
          <a:xfrm>
            <a:off x="-96688" y="2708920"/>
            <a:ext cx="3168352" cy="1200329"/>
          </a:xfrm>
          <a:prstGeom prst="rect">
            <a:avLst/>
          </a:prstGeom>
        </p:spPr>
        <p:txBody>
          <a:bodyPr wrap="square">
            <a:spAutoFit/>
          </a:bodyPr>
          <a:lstStyle/>
          <a:p>
            <a:pPr marL="342900" lvl="1" indent="0">
              <a:buNone/>
            </a:pPr>
            <a:r>
              <a:rPr lang="fr-FR" i="0" noProof="1" smtClean="0">
                <a:solidFill>
                  <a:schemeClr val="tx1"/>
                </a:solidFill>
                <a:latin typeface="Segoe UI" panose="020B0502040204020203" pitchFamily="34" charset="0"/>
                <a:cs typeface="Segoe UI" panose="020B0502040204020203" pitchFamily="34" charset="0"/>
              </a:rPr>
              <a:t>Monitor and control a industrial process</a:t>
            </a:r>
            <a:endParaRPr lang="fr-FR" i="0" noProof="1">
              <a:solidFill>
                <a:schemeClr val="tx1"/>
              </a:solidFill>
              <a:latin typeface="Segoe UI" panose="020B0502040204020203" pitchFamily="34" charset="0"/>
              <a:cs typeface="Segoe UI" panose="020B0502040204020203" pitchFamily="34" charset="0"/>
            </a:endParaRPr>
          </a:p>
        </p:txBody>
      </p:sp>
      <p:pic>
        <p:nvPicPr>
          <p:cNvPr id="2" name="Imag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57724" y="896841"/>
            <a:ext cx="8628319" cy="4824485"/>
          </a:xfrm>
          <a:prstGeom prst="rect">
            <a:avLst/>
          </a:prstGeom>
        </p:spPr>
      </p:pic>
    </p:spTree>
    <p:extLst>
      <p:ext uri="{BB962C8B-B14F-4D97-AF65-F5344CB8AC3E}">
        <p14:creationId xmlns:p14="http://schemas.microsoft.com/office/powerpoint/2010/main" val="20161106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a:solidFill>
            <a:schemeClr val="tx1">
              <a:lumMod val="75000"/>
              <a:lumOff val="25000"/>
            </a:schemeClr>
          </a:solidFill>
        </p:spPr>
        <p:txBody>
          <a:bodyPr vert="horz" lIns="91440" tIns="45720" rIns="91440" bIns="45720" rtlCol="0" anchor="ctr">
            <a:normAutofit/>
          </a:bodyPr>
          <a:lstStyle/>
          <a:p>
            <a:r>
              <a:rPr lang="fr-FR" sz="3600" dirty="0" smtClean="0">
                <a:latin typeface="Segoe UI Light" panose="020B0502040204020203" pitchFamily="34" charset="0"/>
                <a:cs typeface="Segoe UI Light" panose="020B0502040204020203" pitchFamily="34" charset="0"/>
              </a:rPr>
              <a:t>Différents besoins, une seule interface</a:t>
            </a:r>
            <a:endParaRPr lang="fr-FR" sz="3600" dirty="0">
              <a:latin typeface="Segoe UI Light" panose="020B0502040204020203" pitchFamily="34" charset="0"/>
              <a:cs typeface="Segoe UI Light" panose="020B0502040204020203" pitchFamily="34" charset="0"/>
            </a:endParaRPr>
          </a:p>
        </p:txBody>
      </p:sp>
      <p:sp>
        <p:nvSpPr>
          <p:cNvPr id="10" name="Espace réservé du contenu 9"/>
          <p:cNvSpPr>
            <a:spLocks noGrp="1"/>
          </p:cNvSpPr>
          <p:nvPr>
            <p:ph idx="4294967295"/>
          </p:nvPr>
        </p:nvSpPr>
        <p:spPr>
          <a:xfrm>
            <a:off x="0" y="892175"/>
            <a:ext cx="4537075" cy="5129213"/>
          </a:xfrm>
        </p:spPr>
        <p:txBody>
          <a:bodyPr vert="horz" lIns="91440" tIns="45720" rIns="91440" bIns="45720" rtlCol="0">
            <a:normAutofit/>
          </a:bodyPr>
          <a:lstStyle/>
          <a:p>
            <a:pPr>
              <a:buClr>
                <a:schemeClr val="tx1">
                  <a:lumMod val="75000"/>
                  <a:lumOff val="25000"/>
                </a:schemeClr>
              </a:buClr>
            </a:pPr>
            <a:endParaRPr lang="fr-FR" dirty="0">
              <a:solidFill>
                <a:schemeClr val="tx1">
                  <a:lumMod val="75000"/>
                  <a:lumOff val="25000"/>
                </a:schemeClr>
              </a:solidFill>
            </a:endParaRPr>
          </a:p>
          <a:p>
            <a:pPr>
              <a:buClr>
                <a:schemeClr val="tx1">
                  <a:lumMod val="75000"/>
                  <a:lumOff val="25000"/>
                </a:schemeClr>
              </a:buClr>
            </a:pPr>
            <a:endParaRPr lang="fr-FR" dirty="0">
              <a:solidFill>
                <a:schemeClr val="tx1">
                  <a:lumMod val="75000"/>
                  <a:lumOff val="25000"/>
                </a:schemeClr>
              </a:solidFill>
            </a:endParaRPr>
          </a:p>
        </p:txBody>
      </p:sp>
      <p:sp>
        <p:nvSpPr>
          <p:cNvPr id="9" name="Rectangle 8"/>
          <p:cNvSpPr/>
          <p:nvPr/>
        </p:nvSpPr>
        <p:spPr>
          <a:xfrm>
            <a:off x="-96688" y="2708920"/>
            <a:ext cx="3168352" cy="830997"/>
          </a:xfrm>
          <a:prstGeom prst="rect">
            <a:avLst/>
          </a:prstGeom>
        </p:spPr>
        <p:txBody>
          <a:bodyPr wrap="square">
            <a:spAutoFit/>
          </a:bodyPr>
          <a:lstStyle/>
          <a:p>
            <a:pPr marL="342900" lvl="1" indent="0">
              <a:buNone/>
            </a:pPr>
            <a:r>
              <a:rPr lang="fr-FR" i="0" noProof="1" smtClean="0">
                <a:solidFill>
                  <a:schemeClr val="tx1"/>
                </a:solidFill>
                <a:latin typeface="Segoe UI" panose="020B0502040204020203" pitchFamily="34" charset="0"/>
                <a:cs typeface="Segoe UI" panose="020B0502040204020203" pitchFamily="34" charset="0"/>
              </a:rPr>
              <a:t>Visualize real time production data</a:t>
            </a:r>
            <a:endParaRPr lang="fr-FR" i="0" noProof="1">
              <a:solidFill>
                <a:schemeClr val="tx1"/>
              </a:solidFill>
              <a:latin typeface="Segoe UI" panose="020B0502040204020203" pitchFamily="34" charset="0"/>
              <a:cs typeface="Segoe UI" panose="020B0502040204020203" pitchFamily="34" charset="0"/>
            </a:endParaRPr>
          </a:p>
        </p:txBody>
      </p:sp>
      <p:pic>
        <p:nvPicPr>
          <p:cNvPr id="2" name="Imag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71664" y="892175"/>
            <a:ext cx="8978280" cy="5029520"/>
          </a:xfrm>
          <a:prstGeom prst="rect">
            <a:avLst/>
          </a:prstGeom>
        </p:spPr>
      </p:pic>
    </p:spTree>
    <p:extLst>
      <p:ext uri="{BB962C8B-B14F-4D97-AF65-F5344CB8AC3E}">
        <p14:creationId xmlns:p14="http://schemas.microsoft.com/office/powerpoint/2010/main" val="7164344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a:solidFill>
            <a:schemeClr val="tx1">
              <a:lumMod val="75000"/>
              <a:lumOff val="25000"/>
            </a:schemeClr>
          </a:solidFill>
        </p:spPr>
        <p:txBody>
          <a:bodyPr vert="horz" lIns="91440" tIns="45720" rIns="91440" bIns="45720" rtlCol="0" anchor="ctr">
            <a:normAutofit/>
          </a:bodyPr>
          <a:lstStyle/>
          <a:p>
            <a:r>
              <a:rPr lang="en-US" sz="3600" dirty="0" smtClean="0">
                <a:latin typeface="Segoe UI Light" panose="020B0502040204020203" pitchFamily="34" charset="0"/>
                <a:cs typeface="Segoe UI Light" panose="020B0502040204020203" pitchFamily="34" charset="0"/>
              </a:rPr>
              <a:t>Several needs, an unique interface</a:t>
            </a:r>
            <a:endParaRPr lang="en-US" sz="3600" dirty="0">
              <a:latin typeface="Segoe UI Light" panose="020B0502040204020203" pitchFamily="34" charset="0"/>
              <a:cs typeface="Segoe UI Light" panose="020B0502040204020203" pitchFamily="34" charset="0"/>
            </a:endParaRPr>
          </a:p>
        </p:txBody>
      </p:sp>
      <p:sp>
        <p:nvSpPr>
          <p:cNvPr id="10" name="Espace réservé du contenu 9"/>
          <p:cNvSpPr>
            <a:spLocks noGrp="1"/>
          </p:cNvSpPr>
          <p:nvPr>
            <p:ph idx="4294967295"/>
          </p:nvPr>
        </p:nvSpPr>
        <p:spPr>
          <a:xfrm>
            <a:off x="0" y="892175"/>
            <a:ext cx="4537075" cy="5129213"/>
          </a:xfrm>
        </p:spPr>
        <p:txBody>
          <a:bodyPr vert="horz" lIns="91440" tIns="45720" rIns="91440" bIns="45720" rtlCol="0">
            <a:normAutofit/>
          </a:bodyPr>
          <a:lstStyle/>
          <a:p>
            <a:pPr>
              <a:buClr>
                <a:schemeClr val="tx1">
                  <a:lumMod val="75000"/>
                  <a:lumOff val="25000"/>
                </a:schemeClr>
              </a:buClr>
            </a:pPr>
            <a:endParaRPr lang="en-US" dirty="0" smtClean="0">
              <a:solidFill>
                <a:schemeClr val="tx1">
                  <a:lumMod val="75000"/>
                  <a:lumOff val="25000"/>
                </a:schemeClr>
              </a:solidFill>
            </a:endParaRPr>
          </a:p>
          <a:p>
            <a:pPr>
              <a:buClr>
                <a:schemeClr val="tx1">
                  <a:lumMod val="75000"/>
                  <a:lumOff val="25000"/>
                </a:schemeClr>
              </a:buClr>
            </a:pPr>
            <a:endParaRPr lang="en-US" dirty="0">
              <a:solidFill>
                <a:schemeClr val="tx1">
                  <a:lumMod val="75000"/>
                  <a:lumOff val="25000"/>
                </a:schemeClr>
              </a:solidFill>
            </a:endParaRPr>
          </a:p>
        </p:txBody>
      </p:sp>
      <p:sp>
        <p:nvSpPr>
          <p:cNvPr id="9" name="Rectangle 8"/>
          <p:cNvSpPr/>
          <p:nvPr/>
        </p:nvSpPr>
        <p:spPr>
          <a:xfrm>
            <a:off x="-96688" y="2708920"/>
            <a:ext cx="3168352" cy="461665"/>
          </a:xfrm>
          <a:prstGeom prst="rect">
            <a:avLst/>
          </a:prstGeom>
        </p:spPr>
        <p:txBody>
          <a:bodyPr wrap="square">
            <a:spAutoFit/>
          </a:bodyPr>
          <a:lstStyle/>
          <a:p>
            <a:pPr marL="342900" lvl="1" indent="0">
              <a:buNone/>
            </a:pPr>
            <a:r>
              <a:rPr lang="en-US" i="0" noProof="1" smtClean="0">
                <a:solidFill>
                  <a:schemeClr val="tx1"/>
                </a:solidFill>
                <a:latin typeface="Segoe UI" panose="020B0502040204020203" pitchFamily="34" charset="0"/>
                <a:cs typeface="Segoe UI" panose="020B0502040204020203" pitchFamily="34" charset="0"/>
              </a:rPr>
              <a:t>Dashboard</a:t>
            </a:r>
            <a:endParaRPr lang="en-US" i="0" noProof="1">
              <a:solidFill>
                <a:schemeClr val="tx1"/>
              </a:solidFill>
              <a:latin typeface="Segoe UI" panose="020B0502040204020203" pitchFamily="34" charset="0"/>
              <a:cs typeface="Segoe UI" panose="020B0502040204020203" pitchFamily="34" charset="0"/>
            </a:endParaRPr>
          </a:p>
        </p:txBody>
      </p:sp>
      <p:pic>
        <p:nvPicPr>
          <p:cNvPr id="3" name="Imag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3632" y="928037"/>
            <a:ext cx="9002960" cy="5038654"/>
          </a:xfrm>
          <a:prstGeom prst="rect">
            <a:avLst/>
          </a:prstGeom>
        </p:spPr>
      </p:pic>
    </p:spTree>
    <p:extLst>
      <p:ext uri="{BB962C8B-B14F-4D97-AF65-F5344CB8AC3E}">
        <p14:creationId xmlns:p14="http://schemas.microsoft.com/office/powerpoint/2010/main" val="28946965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a:solidFill>
            <a:schemeClr val="tx1">
              <a:lumMod val="75000"/>
              <a:lumOff val="25000"/>
            </a:schemeClr>
          </a:solidFill>
        </p:spPr>
        <p:txBody>
          <a:bodyPr vert="horz" lIns="91440" tIns="45720" rIns="91440" bIns="45720" rtlCol="0" anchor="ctr">
            <a:normAutofit/>
          </a:bodyPr>
          <a:lstStyle/>
          <a:p>
            <a:r>
              <a:rPr lang="fr-FR" sz="3600" dirty="0" smtClean="0">
                <a:latin typeface="Segoe UI Light" panose="020B0502040204020203" pitchFamily="34" charset="0"/>
                <a:cs typeface="Segoe UI Light" panose="020B0502040204020203" pitchFamily="34" charset="0"/>
              </a:rPr>
              <a:t>Différents besoins, une seule interface</a:t>
            </a:r>
            <a:endParaRPr lang="fr-FR" sz="3600" dirty="0">
              <a:latin typeface="Segoe UI Light" panose="020B0502040204020203" pitchFamily="34" charset="0"/>
              <a:cs typeface="Segoe UI Light" panose="020B0502040204020203" pitchFamily="34" charset="0"/>
            </a:endParaRPr>
          </a:p>
        </p:txBody>
      </p:sp>
      <p:sp>
        <p:nvSpPr>
          <p:cNvPr id="10" name="Espace réservé du contenu 9"/>
          <p:cNvSpPr>
            <a:spLocks noGrp="1"/>
          </p:cNvSpPr>
          <p:nvPr>
            <p:ph idx="4294967295"/>
          </p:nvPr>
        </p:nvSpPr>
        <p:spPr>
          <a:xfrm>
            <a:off x="0" y="5373688"/>
            <a:ext cx="4537075" cy="3240087"/>
          </a:xfrm>
        </p:spPr>
        <p:txBody>
          <a:bodyPr vert="horz" lIns="91440" tIns="45720" rIns="91440" bIns="45720" rtlCol="0">
            <a:normAutofit/>
          </a:bodyPr>
          <a:lstStyle/>
          <a:p>
            <a:pPr>
              <a:buClr>
                <a:schemeClr val="tx1">
                  <a:lumMod val="75000"/>
                  <a:lumOff val="25000"/>
                </a:schemeClr>
              </a:buClr>
            </a:pPr>
            <a:endParaRPr lang="fr-FR" dirty="0">
              <a:solidFill>
                <a:schemeClr val="tx1">
                  <a:lumMod val="75000"/>
                  <a:lumOff val="25000"/>
                </a:schemeClr>
              </a:solidFill>
            </a:endParaRPr>
          </a:p>
          <a:p>
            <a:pPr>
              <a:buClr>
                <a:schemeClr val="tx1">
                  <a:lumMod val="75000"/>
                  <a:lumOff val="25000"/>
                </a:schemeClr>
              </a:buClr>
            </a:pPr>
            <a:endParaRPr lang="fr-FR" dirty="0">
              <a:solidFill>
                <a:schemeClr val="tx1">
                  <a:lumMod val="75000"/>
                  <a:lumOff val="25000"/>
                </a:schemeClr>
              </a:solidFill>
            </a:endParaRPr>
          </a:p>
        </p:txBody>
      </p:sp>
      <p:sp>
        <p:nvSpPr>
          <p:cNvPr id="11" name="Rectangle 10"/>
          <p:cNvSpPr/>
          <p:nvPr/>
        </p:nvSpPr>
        <p:spPr>
          <a:xfrm>
            <a:off x="719995" y="4437112"/>
            <a:ext cx="4972496" cy="830997"/>
          </a:xfrm>
          <a:prstGeom prst="rect">
            <a:avLst/>
          </a:prstGeom>
        </p:spPr>
        <p:txBody>
          <a:bodyPr wrap="square">
            <a:spAutoFit/>
          </a:bodyPr>
          <a:lstStyle/>
          <a:p>
            <a:pPr marL="342900" lvl="1" indent="0">
              <a:buNone/>
            </a:pPr>
            <a:r>
              <a:rPr lang="fr-FR" i="0" noProof="1" smtClean="0">
                <a:solidFill>
                  <a:schemeClr val="tx1"/>
                </a:solidFill>
                <a:latin typeface="Segoe UI" panose="020B0502040204020203" pitchFamily="34" charset="0"/>
                <a:cs typeface="Segoe UI" panose="020B0502040204020203" pitchFamily="34" charset="0"/>
              </a:rPr>
              <a:t>Visualize the activity reports for a site, a workshop, a machine</a:t>
            </a:r>
            <a:endParaRPr lang="fr-FR" i="0" noProof="1">
              <a:solidFill>
                <a:schemeClr val="tx1"/>
              </a:solidFill>
              <a:latin typeface="Segoe UI" panose="020B0502040204020203" pitchFamily="34" charset="0"/>
              <a:cs typeface="Segoe UI" panose="020B0502040204020203" pitchFamily="34" charset="0"/>
            </a:endParaRPr>
          </a:p>
        </p:txBody>
      </p:sp>
      <p:pic>
        <p:nvPicPr>
          <p:cNvPr id="4" name="Imag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39842" y="1174092"/>
            <a:ext cx="4712142" cy="2632317"/>
          </a:xfrm>
          <a:prstGeom prst="rect">
            <a:avLst/>
          </a:prstGeom>
        </p:spPr>
      </p:pic>
      <p:pic>
        <p:nvPicPr>
          <p:cNvPr id="6" name="Imag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58381" y="1174092"/>
            <a:ext cx="4707750" cy="2632317"/>
          </a:xfrm>
          <a:prstGeom prst="rect">
            <a:avLst/>
          </a:prstGeom>
        </p:spPr>
      </p:pic>
      <p:pic>
        <p:nvPicPr>
          <p:cNvPr id="8" name="Image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58381" y="4188155"/>
            <a:ext cx="4707750" cy="2634770"/>
          </a:xfrm>
          <a:prstGeom prst="rect">
            <a:avLst/>
          </a:prstGeom>
        </p:spPr>
      </p:pic>
    </p:spTree>
    <p:extLst>
      <p:ext uri="{BB962C8B-B14F-4D97-AF65-F5344CB8AC3E}">
        <p14:creationId xmlns:p14="http://schemas.microsoft.com/office/powerpoint/2010/main" val="17712633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age 10"/>
          <p:cNvPicPr>
            <a:picLocks noChangeAspect="1"/>
          </p:cNvPicPr>
          <p:nvPr/>
        </p:nvPicPr>
        <p:blipFill rotWithShape="1">
          <a:blip r:embed="rId2" cstate="print">
            <a:extLst>
              <a:ext uri="{28A0092B-C50C-407E-A947-70E740481C1C}">
                <a14:useLocalDpi xmlns:a14="http://schemas.microsoft.com/office/drawing/2010/main" val="0"/>
              </a:ext>
            </a:extLst>
          </a:blip>
          <a:srcRect l="25185" t="-477" r="25803" b="477"/>
          <a:stretch/>
        </p:blipFill>
        <p:spPr>
          <a:xfrm>
            <a:off x="7536160" y="1700808"/>
            <a:ext cx="3312368" cy="2004738"/>
          </a:xfrm>
          <a:prstGeom prst="parallelogram">
            <a:avLst/>
          </a:prstGeom>
        </p:spPr>
      </p:pic>
      <p:sp>
        <p:nvSpPr>
          <p:cNvPr id="6" name="Sous-titre 5"/>
          <p:cNvSpPr>
            <a:spLocks noGrp="1"/>
          </p:cNvSpPr>
          <p:nvPr>
            <p:ph type="subTitle" idx="1"/>
          </p:nvPr>
        </p:nvSpPr>
        <p:spPr/>
        <p:txBody>
          <a:bodyPr>
            <a:normAutofit/>
          </a:bodyPr>
          <a:lstStyle/>
          <a:p>
            <a:r>
              <a:rPr lang="fr-FR" sz="3600" dirty="0" smtClean="0">
                <a:latin typeface="Segoe UI Light" panose="020B0502040204020203" pitchFamily="34" charset="0"/>
                <a:cs typeface="Segoe UI Light" panose="020B0502040204020203" pitchFamily="34" charset="0"/>
              </a:rPr>
              <a:t>The </a:t>
            </a:r>
            <a:r>
              <a:rPr lang="fr-FR" sz="3600" dirty="0" err="1" smtClean="0">
                <a:latin typeface="Segoe UI Light" panose="020B0502040204020203" pitchFamily="34" charset="0"/>
                <a:cs typeface="Segoe UI Light" panose="020B0502040204020203" pitchFamily="34" charset="0"/>
              </a:rPr>
              <a:t>operator</a:t>
            </a:r>
            <a:r>
              <a:rPr lang="fr-FR" sz="3600" dirty="0" smtClean="0">
                <a:latin typeface="Segoe UI Light" panose="020B0502040204020203" pitchFamily="34" charset="0"/>
                <a:cs typeface="Segoe UI Light" panose="020B0502040204020203" pitchFamily="34" charset="0"/>
              </a:rPr>
              <a:t> </a:t>
            </a:r>
            <a:r>
              <a:rPr lang="fr-FR" sz="3600" dirty="0" err="1" smtClean="0">
                <a:latin typeface="Segoe UI Light" panose="020B0502040204020203" pitchFamily="34" charset="0"/>
                <a:cs typeface="Segoe UI Light" panose="020B0502040204020203" pitchFamily="34" charset="0"/>
              </a:rPr>
              <a:t>always</a:t>
            </a:r>
            <a:r>
              <a:rPr lang="fr-FR" sz="3600" dirty="0" smtClean="0">
                <a:latin typeface="Segoe UI Light" panose="020B0502040204020203" pitchFamily="34" charset="0"/>
                <a:cs typeface="Segoe UI Light" panose="020B0502040204020203" pitchFamily="34" charset="0"/>
              </a:rPr>
              <a:t> close to the </a:t>
            </a:r>
            <a:r>
              <a:rPr lang="fr-FR" sz="3600" dirty="0" err="1" smtClean="0">
                <a:latin typeface="Segoe UI Light" panose="020B0502040204020203" pitchFamily="34" charset="0"/>
                <a:cs typeface="Segoe UI Light" panose="020B0502040204020203" pitchFamily="34" charset="0"/>
              </a:rPr>
              <a:t>process</a:t>
            </a:r>
            <a:endParaRPr lang="fr-FR" sz="3600" dirty="0">
              <a:latin typeface="Segoe UI Light" panose="020B0502040204020203" pitchFamily="34" charset="0"/>
              <a:cs typeface="Segoe UI Light" panose="020B0502040204020203" pitchFamily="34" charset="0"/>
            </a:endParaRPr>
          </a:p>
        </p:txBody>
      </p:sp>
      <p:sp>
        <p:nvSpPr>
          <p:cNvPr id="8" name="Parallélogramme 7"/>
          <p:cNvSpPr/>
          <p:nvPr/>
        </p:nvSpPr>
        <p:spPr>
          <a:xfrm>
            <a:off x="1559455" y="1080294"/>
            <a:ext cx="6670233" cy="3212804"/>
          </a:xfrm>
          <a:prstGeom prst="parallelogram">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800" i="0" dirty="0" smtClean="0">
                <a:latin typeface="Segoe UI Light" panose="020B0502040204020203" pitchFamily="34" charset="0"/>
                <a:cs typeface="Segoe UI Light" panose="020B0502040204020203" pitchFamily="34" charset="0"/>
              </a:rPr>
              <a:t>Mobile Solutions</a:t>
            </a:r>
            <a:endParaRPr lang="fr-FR" sz="4800" i="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37632596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re 8"/>
          <p:cNvSpPr>
            <a:spLocks noGrp="1"/>
          </p:cNvSpPr>
          <p:nvPr>
            <p:ph type="title"/>
          </p:nvPr>
        </p:nvSpPr>
        <p:spPr>
          <a:xfrm>
            <a:off x="0" y="115658"/>
            <a:ext cx="12192000" cy="755515"/>
          </a:xfrm>
        </p:spPr>
        <p:txBody>
          <a:bodyPr/>
          <a:lstStyle/>
          <a:p>
            <a:pPr defTabSz="685800"/>
            <a:r>
              <a:rPr lang="fr-FR" dirty="0" err="1">
                <a:latin typeface="Gotham Book" panose="02000604040000020004" pitchFamily="50" charset="0"/>
              </a:rPr>
              <a:t>Comprehensive</a:t>
            </a:r>
            <a:r>
              <a:rPr lang="fr-FR" dirty="0">
                <a:latin typeface="Gotham Book" panose="02000604040000020004" pitchFamily="50" charset="0"/>
              </a:rPr>
              <a:t> </a:t>
            </a:r>
            <a:r>
              <a:rPr lang="fr-FR" dirty="0" err="1">
                <a:latin typeface="Gotham Book" panose="02000604040000020004" pitchFamily="50" charset="0"/>
              </a:rPr>
              <a:t>Offer</a:t>
            </a:r>
            <a:endParaRPr lang="fr-FR" dirty="0">
              <a:latin typeface="Gotham Book" panose="02000604040000020004" pitchFamily="50" charset="0"/>
            </a:endParaRPr>
          </a:p>
        </p:txBody>
      </p:sp>
      <p:graphicFrame>
        <p:nvGraphicFramePr>
          <p:cNvPr id="14" name="Diagramme 13"/>
          <p:cNvGraphicFramePr/>
          <p:nvPr>
            <p:extLst/>
          </p:nvPr>
        </p:nvGraphicFramePr>
        <p:xfrm>
          <a:off x="2144075" y="1021129"/>
          <a:ext cx="8609972" cy="543220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4" name="TextBox 23"/>
          <p:cNvSpPr txBox="1"/>
          <p:nvPr/>
        </p:nvSpPr>
        <p:spPr>
          <a:xfrm>
            <a:off x="0" y="2072772"/>
            <a:ext cx="2592288" cy="3416320"/>
          </a:xfrm>
          <a:prstGeom prst="rect">
            <a:avLst/>
          </a:prstGeom>
          <a:noFill/>
          <a:ln w="44450">
            <a:noFill/>
          </a:ln>
        </p:spPr>
        <p:txBody>
          <a:bodyPr wrap="square" rtlCol="0">
            <a:spAutoFit/>
          </a:bodyPr>
          <a:lstStyle/>
          <a:p>
            <a:r>
              <a:rPr lang="en-US" i="0" dirty="0">
                <a:solidFill>
                  <a:schemeClr val="tx1"/>
                </a:solidFill>
                <a:latin typeface="Segoe UI" panose="020B0502040204020203" pitchFamily="34" charset="0"/>
                <a:cs typeface="Segoe UI" panose="020B0502040204020203" pitchFamily="34" charset="0"/>
              </a:rPr>
              <a:t>A Solution for all Mobility Requirements</a:t>
            </a:r>
          </a:p>
          <a:p>
            <a:r>
              <a:rPr lang="en-US" i="0" dirty="0">
                <a:solidFill>
                  <a:schemeClr val="tx1"/>
                </a:solidFill>
                <a:latin typeface="Segoe UI" panose="020B0502040204020203" pitchFamily="34" charset="0"/>
                <a:cs typeface="Segoe UI" panose="020B0502040204020203" pitchFamily="34" charset="0"/>
              </a:rPr>
              <a:t>-</a:t>
            </a:r>
          </a:p>
          <a:p>
            <a:r>
              <a:rPr lang="en-US" i="0" dirty="0">
                <a:solidFill>
                  <a:schemeClr val="tx1"/>
                </a:solidFill>
                <a:latin typeface="Segoe UI" panose="020B0502040204020203" pitchFamily="34" charset="0"/>
                <a:cs typeface="Segoe UI" panose="020B0502040204020203" pitchFamily="34" charset="0"/>
              </a:rPr>
              <a:t>Solutions can be used individually</a:t>
            </a:r>
          </a:p>
          <a:p>
            <a:r>
              <a:rPr lang="en-US" i="0" dirty="0">
                <a:solidFill>
                  <a:schemeClr val="tx1"/>
                </a:solidFill>
                <a:latin typeface="Segoe UI" panose="020B0502040204020203" pitchFamily="34" charset="0"/>
                <a:cs typeface="Segoe UI" panose="020B0502040204020203" pitchFamily="34" charset="0"/>
              </a:rPr>
              <a:t>or</a:t>
            </a:r>
          </a:p>
          <a:p>
            <a:r>
              <a:rPr lang="en-US" i="0" dirty="0">
                <a:solidFill>
                  <a:schemeClr val="tx1"/>
                </a:solidFill>
                <a:latin typeface="Segoe UI" panose="020B0502040204020203" pitchFamily="34" charset="0"/>
                <a:cs typeface="Segoe UI" panose="020B0502040204020203" pitchFamily="34" charset="0"/>
              </a:rPr>
              <a:t>Can be combined </a:t>
            </a:r>
            <a:r>
              <a:rPr lang="en-US" i="0" dirty="0" smtClean="0">
                <a:solidFill>
                  <a:schemeClr val="tx1"/>
                </a:solidFill>
                <a:latin typeface="Segoe UI" panose="020B0502040204020203" pitchFamily="34" charset="0"/>
                <a:cs typeface="Segoe UI" panose="020B0502040204020203" pitchFamily="34" charset="0"/>
              </a:rPr>
              <a:t>together</a:t>
            </a:r>
          </a:p>
        </p:txBody>
      </p:sp>
      <p:sp>
        <p:nvSpPr>
          <p:cNvPr id="53" name="TextBox 23"/>
          <p:cNvSpPr txBox="1"/>
          <p:nvPr/>
        </p:nvSpPr>
        <p:spPr>
          <a:xfrm>
            <a:off x="2573608" y="3550947"/>
            <a:ext cx="2036152" cy="461665"/>
          </a:xfrm>
          <a:prstGeom prst="rect">
            <a:avLst/>
          </a:prstGeom>
          <a:noFill/>
          <a:ln w="44450">
            <a:noFill/>
          </a:ln>
        </p:spPr>
        <p:txBody>
          <a:bodyPr wrap="square" rtlCol="0">
            <a:spAutoFit/>
          </a:bodyPr>
          <a:lstStyle/>
          <a:p>
            <a:pPr algn="ctr"/>
            <a:r>
              <a:rPr lang="en-US" i="0" dirty="0" err="1" smtClean="0">
                <a:solidFill>
                  <a:schemeClr val="tx1"/>
                </a:solidFill>
                <a:latin typeface="Gotham Book" panose="02000604040000020004" pitchFamily="50" charset="0"/>
              </a:rPr>
              <a:t>ContextVue</a:t>
            </a:r>
            <a:endParaRPr lang="en-US" i="0" dirty="0" smtClean="0">
              <a:solidFill>
                <a:schemeClr val="tx1"/>
              </a:solidFill>
              <a:latin typeface="Gotham Book" panose="02000604040000020004" pitchFamily="50" charset="0"/>
            </a:endParaRPr>
          </a:p>
        </p:txBody>
      </p:sp>
      <p:pic>
        <p:nvPicPr>
          <p:cNvPr id="6" name="Image 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639492" y="3913791"/>
            <a:ext cx="539607" cy="436148"/>
          </a:xfrm>
          <a:prstGeom prst="rect">
            <a:avLst/>
          </a:prstGeom>
        </p:spPr>
      </p:pic>
      <p:pic>
        <p:nvPicPr>
          <p:cNvPr id="8" name="Image 7"/>
          <p:cNvPicPr>
            <a:picLocks noChangeAspect="1"/>
          </p:cNvPicPr>
          <p:nvPr/>
        </p:nvPicPr>
        <p:blipFill>
          <a:blip r:embed="rId10">
            <a:lum bright="70000" contrast="-70000"/>
            <a:extLst>
              <a:ext uri="{28A0092B-C50C-407E-A947-70E740481C1C}">
                <a14:useLocalDpi xmlns:a14="http://schemas.microsoft.com/office/drawing/2010/main" val="0"/>
              </a:ext>
            </a:extLst>
          </a:blip>
          <a:stretch>
            <a:fillRect/>
          </a:stretch>
        </p:blipFill>
        <p:spPr>
          <a:xfrm>
            <a:off x="5896193" y="5872617"/>
            <a:ext cx="438211" cy="438211"/>
          </a:xfrm>
          <a:prstGeom prst="rect">
            <a:avLst/>
          </a:prstGeom>
        </p:spPr>
      </p:pic>
      <p:pic>
        <p:nvPicPr>
          <p:cNvPr id="11" name="Image 10"/>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872110" y="2006397"/>
            <a:ext cx="462294" cy="462294"/>
          </a:xfrm>
          <a:prstGeom prst="rect">
            <a:avLst/>
          </a:prstGeom>
        </p:spPr>
      </p:pic>
      <p:sp>
        <p:nvSpPr>
          <p:cNvPr id="35" name="Rectangle 34"/>
          <p:cNvSpPr/>
          <p:nvPr/>
        </p:nvSpPr>
        <p:spPr>
          <a:xfrm>
            <a:off x="9549135" y="6690692"/>
            <a:ext cx="2733441" cy="246221"/>
          </a:xfrm>
          <a:prstGeom prst="rect">
            <a:avLst/>
          </a:prstGeom>
        </p:spPr>
        <p:txBody>
          <a:bodyPr wrap="none">
            <a:spAutoFit/>
          </a:bodyPr>
          <a:lstStyle/>
          <a:p>
            <a:r>
              <a:rPr lang="en-US" sz="1000" dirty="0">
                <a:solidFill>
                  <a:srgbClr val="C00000"/>
                </a:solidFill>
                <a:latin typeface="Open Sans"/>
              </a:rPr>
              <a:t>Icon made by </a:t>
            </a:r>
            <a:r>
              <a:rPr lang="en-US" sz="1000" dirty="0" err="1" smtClean="0">
                <a:solidFill>
                  <a:srgbClr val="C00000"/>
                </a:solidFill>
                <a:latin typeface="Open Sans"/>
              </a:rPr>
              <a:t>Freepik</a:t>
            </a:r>
            <a:r>
              <a:rPr lang="en-US" sz="1000" dirty="0">
                <a:solidFill>
                  <a:srgbClr val="C00000"/>
                </a:solidFill>
                <a:latin typeface="Open Sans"/>
              </a:rPr>
              <a:t> from www.flaticon.com</a:t>
            </a:r>
            <a:endParaRPr lang="en-US" sz="1000" dirty="0">
              <a:solidFill>
                <a:srgbClr val="C00000"/>
              </a:solidFill>
            </a:endParaRPr>
          </a:p>
        </p:txBody>
      </p:sp>
      <p:pic>
        <p:nvPicPr>
          <p:cNvPr id="4" name="Image 3"/>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401034" y="3421280"/>
            <a:ext cx="1676444" cy="628666"/>
          </a:xfrm>
          <a:prstGeom prst="rect">
            <a:avLst/>
          </a:prstGeom>
        </p:spPr>
      </p:pic>
      <p:pic>
        <p:nvPicPr>
          <p:cNvPr id="5" name="Image 4"/>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401033" y="1502051"/>
            <a:ext cx="1676445" cy="630805"/>
          </a:xfrm>
          <a:prstGeom prst="rect">
            <a:avLst/>
          </a:prstGeom>
        </p:spPr>
      </p:pic>
      <p:sp>
        <p:nvSpPr>
          <p:cNvPr id="16" name="TextBox 23"/>
          <p:cNvSpPr txBox="1"/>
          <p:nvPr/>
        </p:nvSpPr>
        <p:spPr>
          <a:xfrm>
            <a:off x="390997" y="6234230"/>
            <a:ext cx="859293" cy="338554"/>
          </a:xfrm>
          <a:prstGeom prst="rect">
            <a:avLst/>
          </a:prstGeom>
          <a:noFill/>
          <a:ln w="44450">
            <a:noFill/>
          </a:ln>
        </p:spPr>
        <p:txBody>
          <a:bodyPr wrap="square" rtlCol="0">
            <a:spAutoFit/>
          </a:bodyPr>
          <a:lstStyle/>
          <a:p>
            <a:pPr algn="ctr"/>
            <a:r>
              <a:rPr lang="en-US" sz="1600" dirty="0" smtClean="0"/>
              <a:t>*&gt;12</a:t>
            </a:r>
          </a:p>
        </p:txBody>
      </p:sp>
      <p:sp>
        <p:nvSpPr>
          <p:cNvPr id="17" name="Parallélogramme 16"/>
          <p:cNvSpPr/>
          <p:nvPr/>
        </p:nvSpPr>
        <p:spPr>
          <a:xfrm>
            <a:off x="0" y="110404"/>
            <a:ext cx="2715492" cy="760769"/>
          </a:xfrm>
          <a:prstGeom prst="parallelogram">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dirty="0" smtClean="0">
                <a:latin typeface="Gotham Light" pitchFamily="50" charset="0"/>
              </a:rPr>
              <a:t>Web &amp; Mobile</a:t>
            </a:r>
            <a:endParaRPr lang="fr-FR" sz="2400" dirty="0">
              <a:latin typeface="Gotham Light" pitchFamily="50" charset="0"/>
            </a:endParaRPr>
          </a:p>
        </p:txBody>
      </p:sp>
      <p:sp>
        <p:nvSpPr>
          <p:cNvPr id="2" name="Rectangle 1"/>
          <p:cNvSpPr/>
          <p:nvPr/>
        </p:nvSpPr>
        <p:spPr>
          <a:xfrm>
            <a:off x="7030235" y="1236218"/>
            <a:ext cx="3896148" cy="1200329"/>
          </a:xfrm>
          <a:prstGeom prst="rect">
            <a:avLst/>
          </a:prstGeom>
        </p:spPr>
        <p:txBody>
          <a:bodyPr wrap="square">
            <a:spAutoFit/>
          </a:bodyPr>
          <a:lstStyle/>
          <a:p>
            <a:pPr lvl="0"/>
            <a:r>
              <a:rPr lang="en-US" i="0" dirty="0" smtClean="0">
                <a:solidFill>
                  <a:schemeClr val="tx1"/>
                </a:solidFill>
                <a:latin typeface="Segoe UI" panose="020B0502040204020203" pitchFamily="34" charset="0"/>
                <a:cs typeface="Segoe UI" panose="020B0502040204020203" pitchFamily="34" charset="0"/>
              </a:rPr>
              <a:t>HTML5 Client</a:t>
            </a:r>
            <a:endParaRPr lang="en-US" i="0" dirty="0">
              <a:solidFill>
                <a:schemeClr val="tx1"/>
              </a:solidFill>
              <a:latin typeface="Segoe UI" panose="020B0502040204020203" pitchFamily="34" charset="0"/>
              <a:cs typeface="Segoe UI" panose="020B0502040204020203" pitchFamily="34" charset="0"/>
            </a:endParaRPr>
          </a:p>
          <a:p>
            <a:pPr lvl="0"/>
            <a:r>
              <a:rPr lang="en-US" i="0" dirty="0">
                <a:solidFill>
                  <a:schemeClr val="tx1"/>
                </a:solidFill>
                <a:latin typeface="Segoe UI" panose="020B0502040204020203" pitchFamily="34" charset="0"/>
                <a:cs typeface="Segoe UI" panose="020B0502040204020203" pitchFamily="34" charset="0"/>
              </a:rPr>
              <a:t>Context given by user </a:t>
            </a:r>
            <a:r>
              <a:rPr lang="en-US" i="0" dirty="0" smtClean="0">
                <a:solidFill>
                  <a:schemeClr val="tx1"/>
                </a:solidFill>
                <a:latin typeface="Segoe UI" panose="020B0502040204020203" pitchFamily="34" charset="0"/>
                <a:cs typeface="Segoe UI" panose="020B0502040204020203" pitchFamily="34" charset="0"/>
              </a:rPr>
              <a:t>navigation</a:t>
            </a:r>
            <a:endParaRPr lang="en-US" i="0" dirty="0">
              <a:solidFill>
                <a:schemeClr val="tx1"/>
              </a:solidFill>
              <a:latin typeface="Segoe UI" panose="020B0502040204020203" pitchFamily="34" charset="0"/>
              <a:cs typeface="Segoe UI" panose="020B0502040204020203" pitchFamily="34" charset="0"/>
            </a:endParaRPr>
          </a:p>
        </p:txBody>
      </p:sp>
      <p:sp>
        <p:nvSpPr>
          <p:cNvPr id="3" name="Rectangle 2"/>
          <p:cNvSpPr/>
          <p:nvPr/>
        </p:nvSpPr>
        <p:spPr>
          <a:xfrm>
            <a:off x="7790280" y="3229400"/>
            <a:ext cx="2610753" cy="1569660"/>
          </a:xfrm>
          <a:prstGeom prst="rect">
            <a:avLst/>
          </a:prstGeom>
        </p:spPr>
        <p:txBody>
          <a:bodyPr wrap="square">
            <a:spAutoFit/>
          </a:bodyPr>
          <a:lstStyle/>
          <a:p>
            <a:pPr lvl="0"/>
            <a:r>
              <a:rPr lang="en-US" i="0" dirty="0">
                <a:solidFill>
                  <a:schemeClr val="tx1"/>
                </a:solidFill>
                <a:latin typeface="Segoe UI" panose="020B0502040204020203" pitchFamily="34" charset="0"/>
                <a:cs typeface="Segoe UI" panose="020B0502040204020203" pitchFamily="34" charset="0"/>
              </a:rPr>
              <a:t>On-call/on-duty app</a:t>
            </a:r>
          </a:p>
          <a:p>
            <a:pPr lvl="0"/>
            <a:r>
              <a:rPr lang="en-US" i="0" dirty="0">
                <a:solidFill>
                  <a:schemeClr val="tx1"/>
                </a:solidFill>
                <a:latin typeface="Segoe UI" panose="020B0502040204020203" pitchFamily="34" charset="0"/>
                <a:cs typeface="Segoe UI" panose="020B0502040204020203" pitchFamily="34" charset="0"/>
              </a:rPr>
              <a:t>Context given by notification</a:t>
            </a:r>
          </a:p>
        </p:txBody>
      </p:sp>
      <p:sp>
        <p:nvSpPr>
          <p:cNvPr id="10" name="Rectangle 9"/>
          <p:cNvSpPr/>
          <p:nvPr/>
        </p:nvSpPr>
        <p:spPr>
          <a:xfrm>
            <a:off x="7030235" y="5168393"/>
            <a:ext cx="3370798" cy="1200329"/>
          </a:xfrm>
          <a:prstGeom prst="rect">
            <a:avLst/>
          </a:prstGeom>
        </p:spPr>
        <p:txBody>
          <a:bodyPr wrap="square">
            <a:spAutoFit/>
          </a:bodyPr>
          <a:lstStyle/>
          <a:p>
            <a:pPr lvl="0"/>
            <a:r>
              <a:rPr lang="en-US" i="0" dirty="0">
                <a:solidFill>
                  <a:schemeClr val="bg2">
                    <a:lumMod val="75000"/>
                  </a:schemeClr>
                </a:solidFill>
                <a:latin typeface="Segoe UI" panose="020B0502040204020203" pitchFamily="34" charset="0"/>
                <a:cs typeface="Segoe UI" panose="020B0502040204020203" pitchFamily="34" charset="0"/>
              </a:rPr>
              <a:t>Geo-contextual app* Context given by user’s role and environment</a:t>
            </a:r>
          </a:p>
        </p:txBody>
      </p:sp>
      <p:pic>
        <p:nvPicPr>
          <p:cNvPr id="18" name="Image 17"/>
          <p:cNvPicPr>
            <a:picLocks noChangeAspect="1"/>
          </p:cNvPicPr>
          <p:nvPr/>
        </p:nvPicPr>
        <p:blipFill>
          <a:blip r:embed="rId14"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0401033" y="5338320"/>
            <a:ext cx="1676445" cy="630805"/>
          </a:xfrm>
          <a:prstGeom prst="rect">
            <a:avLst/>
          </a:prstGeom>
        </p:spPr>
      </p:pic>
      <p:pic>
        <p:nvPicPr>
          <p:cNvPr id="19" name="Picture 2" descr="http://www.e-interactive.es/wp-content/uploads/HTML51.png"/>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4485312" y="3293737"/>
            <a:ext cx="836214" cy="754802"/>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423682538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solidFill>
                  <a:schemeClr val="bg1"/>
                </a:solidFill>
                <a:latin typeface="Segoe UI" panose="020B0502040204020203" pitchFamily="34" charset="0"/>
                <a:cs typeface="Segoe UI" panose="020B0502040204020203" pitchFamily="34" charset="0"/>
              </a:rPr>
              <a:t>	</a:t>
            </a:r>
            <a:r>
              <a:rPr lang="en-US" sz="4000" dirty="0" smtClean="0">
                <a:solidFill>
                  <a:schemeClr val="bg1"/>
                </a:solidFill>
                <a:latin typeface="Segoe UI" panose="020B0502040204020203" pitchFamily="34" charset="0"/>
                <a:cs typeface="Segoe UI" panose="020B0502040204020203" pitchFamily="34" charset="0"/>
              </a:rPr>
              <a:t>Technology for Web &amp; mobile</a:t>
            </a:r>
            <a:endParaRPr lang="en-US" sz="4000" i="1" dirty="0">
              <a:solidFill>
                <a:schemeClr val="bg1"/>
              </a:solidFill>
              <a:latin typeface="Segoe UI" panose="020B0502040204020203" pitchFamily="34" charset="0"/>
              <a:cs typeface="Segoe UI" panose="020B0502040204020203" pitchFamily="34" charset="0"/>
            </a:endParaRPr>
          </a:p>
        </p:txBody>
      </p:sp>
      <p:sp>
        <p:nvSpPr>
          <p:cNvPr id="3" name="Text Placeholder 2"/>
          <p:cNvSpPr>
            <a:spLocks noGrp="1"/>
          </p:cNvSpPr>
          <p:nvPr>
            <p:ph idx="4294967295"/>
          </p:nvPr>
        </p:nvSpPr>
        <p:spPr>
          <a:xfrm>
            <a:off x="4498975" y="2308225"/>
            <a:ext cx="7693025" cy="3763963"/>
          </a:xfrm>
        </p:spPr>
        <p:txBody>
          <a:bodyPr vert="horz" lIns="91440" tIns="45720" rIns="91440" bIns="45720" rtlCol="0" anchor="t">
            <a:noAutofit/>
          </a:bodyPr>
          <a:lstStyle/>
          <a:p>
            <a:pPr>
              <a:buClr>
                <a:schemeClr val="tx1">
                  <a:lumMod val="50000"/>
                  <a:lumOff val="50000"/>
                </a:schemeClr>
              </a:buClr>
              <a:buFont typeface="Wingdings" panose="05000000000000000000" pitchFamily="2" charset="2"/>
              <a:buChar char="ü"/>
            </a:pPr>
            <a:r>
              <a:rPr lang="en-US" sz="2400" dirty="0" smtClean="0">
                <a:solidFill>
                  <a:schemeClr val="tx1">
                    <a:lumMod val="65000"/>
                    <a:lumOff val="35000"/>
                  </a:schemeClr>
                </a:solidFill>
                <a:latin typeface="Segoe UI" panose="020B0502040204020203" pitchFamily="34" charset="0"/>
                <a:cs typeface="Segoe UI" panose="020B0502040204020203" pitchFamily="34" charset="0"/>
              </a:rPr>
              <a:t>No </a:t>
            </a:r>
            <a:r>
              <a:rPr lang="en-US" sz="2400" dirty="0">
                <a:solidFill>
                  <a:schemeClr val="tx1">
                    <a:lumMod val="65000"/>
                    <a:lumOff val="35000"/>
                  </a:schemeClr>
                </a:solidFill>
                <a:latin typeface="Segoe UI" panose="020B0502040204020203" pitchFamily="34" charset="0"/>
                <a:cs typeface="Segoe UI" panose="020B0502040204020203" pitchFamily="34" charset="0"/>
              </a:rPr>
              <a:t>gateway, no extra plugin</a:t>
            </a:r>
          </a:p>
          <a:p>
            <a:pPr>
              <a:buClr>
                <a:schemeClr val="tx1">
                  <a:lumMod val="50000"/>
                  <a:lumOff val="50000"/>
                </a:schemeClr>
              </a:buClr>
              <a:buFont typeface="Wingdings" panose="05000000000000000000" pitchFamily="2" charset="2"/>
              <a:buChar char="ü"/>
            </a:pPr>
            <a:r>
              <a:rPr lang="fr-FR" sz="2400" dirty="0" smtClean="0">
                <a:solidFill>
                  <a:schemeClr val="tx1">
                    <a:lumMod val="65000"/>
                    <a:lumOff val="35000"/>
                  </a:schemeClr>
                </a:solidFill>
                <a:latin typeface="Segoe UI" panose="020B0502040204020203" pitchFamily="34" charset="0"/>
                <a:cs typeface="Segoe UI" panose="020B0502040204020203" pitchFamily="34" charset="0"/>
              </a:rPr>
              <a:t>No installation on client </a:t>
            </a:r>
            <a:r>
              <a:rPr lang="fr-FR" sz="2400" dirty="0" err="1" smtClean="0">
                <a:solidFill>
                  <a:schemeClr val="tx1">
                    <a:lumMod val="65000"/>
                    <a:lumOff val="35000"/>
                  </a:schemeClr>
                </a:solidFill>
                <a:latin typeface="Segoe UI" panose="020B0502040204020203" pitchFamily="34" charset="0"/>
                <a:cs typeface="Segoe UI" panose="020B0502040204020203" pitchFamily="34" charset="0"/>
              </a:rPr>
              <a:t>side</a:t>
            </a:r>
            <a:endParaRPr lang="fr-FR" sz="2400" dirty="0">
              <a:solidFill>
                <a:schemeClr val="tx1">
                  <a:lumMod val="65000"/>
                  <a:lumOff val="35000"/>
                </a:schemeClr>
              </a:solidFill>
              <a:latin typeface="Segoe UI" panose="020B0502040204020203" pitchFamily="34" charset="0"/>
              <a:cs typeface="Segoe UI" panose="020B0502040204020203" pitchFamily="34" charset="0"/>
            </a:endParaRPr>
          </a:p>
          <a:p>
            <a:pPr>
              <a:buClr>
                <a:schemeClr val="tx1">
                  <a:lumMod val="50000"/>
                  <a:lumOff val="50000"/>
                </a:schemeClr>
              </a:buClr>
              <a:buFont typeface="Wingdings" panose="05000000000000000000" pitchFamily="2" charset="2"/>
              <a:buChar char="ü"/>
            </a:pPr>
            <a:r>
              <a:rPr lang="en-US" sz="2400" dirty="0" smtClean="0">
                <a:solidFill>
                  <a:schemeClr val="tx1">
                    <a:lumMod val="65000"/>
                    <a:lumOff val="35000"/>
                  </a:schemeClr>
                </a:solidFill>
                <a:latin typeface="Segoe UI" panose="020B0502040204020203" pitchFamily="34" charset="0"/>
                <a:cs typeface="Segoe UI" panose="020B0502040204020203" pitchFamily="34" charset="0"/>
              </a:rPr>
              <a:t>Easy settings </a:t>
            </a:r>
            <a:r>
              <a:rPr lang="en-US" sz="2400" dirty="0">
                <a:solidFill>
                  <a:schemeClr val="tx1">
                    <a:lumMod val="65000"/>
                    <a:lumOff val="35000"/>
                  </a:schemeClr>
                </a:solidFill>
                <a:latin typeface="Segoe UI" panose="020B0502040204020203" pitchFamily="34" charset="0"/>
                <a:cs typeface="Segoe UI" panose="020B0502040204020203" pitchFamily="34" charset="0"/>
              </a:rPr>
              <a:t>– no scripts – Wizard only</a:t>
            </a:r>
          </a:p>
          <a:p>
            <a:pPr>
              <a:buClr>
                <a:schemeClr val="tx1">
                  <a:lumMod val="50000"/>
                  <a:lumOff val="50000"/>
                </a:schemeClr>
              </a:buClr>
              <a:buFont typeface="Wingdings" panose="05000000000000000000" pitchFamily="2" charset="2"/>
              <a:buChar char="ü"/>
            </a:pPr>
            <a:r>
              <a:rPr lang="fr-FR" sz="2400" dirty="0" smtClean="0">
                <a:solidFill>
                  <a:schemeClr val="tx1">
                    <a:lumMod val="65000"/>
                    <a:lumOff val="35000"/>
                  </a:schemeClr>
                </a:solidFill>
                <a:latin typeface="Segoe UI" panose="020B0502040204020203" pitchFamily="34" charset="0"/>
                <a:cs typeface="Segoe UI" panose="020B0502040204020203" pitchFamily="34" charset="0"/>
              </a:rPr>
              <a:t>Open </a:t>
            </a:r>
            <a:r>
              <a:rPr lang="fr-FR" sz="2400" dirty="0">
                <a:solidFill>
                  <a:schemeClr val="tx1">
                    <a:lumMod val="65000"/>
                    <a:lumOff val="35000"/>
                  </a:schemeClr>
                </a:solidFill>
                <a:latin typeface="Segoe UI" panose="020B0502040204020203" pitchFamily="34" charset="0"/>
                <a:cs typeface="Segoe UI" panose="020B0502040204020203" pitchFamily="34" charset="0"/>
              </a:rPr>
              <a:t>to </a:t>
            </a:r>
            <a:r>
              <a:rPr lang="fr-FR" sz="2400" dirty="0" err="1">
                <a:solidFill>
                  <a:schemeClr val="tx1">
                    <a:lumMod val="65000"/>
                    <a:lumOff val="35000"/>
                  </a:schemeClr>
                </a:solidFill>
                <a:latin typeface="Segoe UI" panose="020B0502040204020203" pitchFamily="34" charset="0"/>
                <a:cs typeface="Segoe UI" panose="020B0502040204020203" pitchFamily="34" charset="0"/>
              </a:rPr>
              <a:t>third</a:t>
            </a:r>
            <a:r>
              <a:rPr lang="fr-FR" sz="2400" dirty="0">
                <a:solidFill>
                  <a:schemeClr val="tx1">
                    <a:lumMod val="65000"/>
                    <a:lumOff val="35000"/>
                  </a:schemeClr>
                </a:solidFill>
                <a:latin typeface="Segoe UI" panose="020B0502040204020203" pitchFamily="34" charset="0"/>
                <a:cs typeface="Segoe UI" panose="020B0502040204020203" pitchFamily="34" charset="0"/>
              </a:rPr>
              <a:t>-party </a:t>
            </a:r>
            <a:r>
              <a:rPr lang="fr-FR" sz="2400" dirty="0" smtClean="0">
                <a:solidFill>
                  <a:schemeClr val="tx1">
                    <a:lumMod val="65000"/>
                    <a:lumOff val="35000"/>
                  </a:schemeClr>
                </a:solidFill>
                <a:latin typeface="Segoe UI" panose="020B0502040204020203" pitchFamily="34" charset="0"/>
                <a:cs typeface="Segoe UI" panose="020B0502040204020203" pitchFamily="34" charset="0"/>
              </a:rPr>
              <a:t>application</a:t>
            </a:r>
          </a:p>
          <a:p>
            <a:pPr>
              <a:buClr>
                <a:schemeClr val="tx1">
                  <a:lumMod val="50000"/>
                  <a:lumOff val="50000"/>
                </a:schemeClr>
              </a:buClr>
              <a:buFont typeface="Wingdings" panose="05000000000000000000" pitchFamily="2" charset="2"/>
              <a:buChar char="ü"/>
            </a:pPr>
            <a:r>
              <a:rPr lang="fr-FR" sz="2400" dirty="0" err="1" smtClean="0">
                <a:solidFill>
                  <a:schemeClr val="tx1">
                    <a:lumMod val="65000"/>
                    <a:lumOff val="35000"/>
                  </a:schemeClr>
                </a:solidFill>
                <a:latin typeface="Segoe UI" panose="020B0502040204020203" pitchFamily="34" charset="0"/>
                <a:cs typeface="Segoe UI" panose="020B0502040204020203" pitchFamily="34" charset="0"/>
              </a:rPr>
              <a:t>Adapted</a:t>
            </a:r>
            <a:r>
              <a:rPr lang="fr-FR" sz="2400" dirty="0" smtClean="0">
                <a:solidFill>
                  <a:schemeClr val="tx1">
                    <a:lumMod val="65000"/>
                    <a:lumOff val="35000"/>
                  </a:schemeClr>
                </a:solidFill>
                <a:latin typeface="Segoe UI" panose="020B0502040204020203" pitchFamily="34" charset="0"/>
                <a:cs typeface="Segoe UI" panose="020B0502040204020203" pitchFamily="34" charset="0"/>
              </a:rPr>
              <a:t> to </a:t>
            </a:r>
            <a:r>
              <a:rPr lang="fr-FR" sz="2400" dirty="0" err="1" smtClean="0">
                <a:solidFill>
                  <a:schemeClr val="tx1">
                    <a:lumMod val="65000"/>
                    <a:lumOff val="35000"/>
                  </a:schemeClr>
                </a:solidFill>
                <a:latin typeface="Segoe UI" panose="020B0502040204020203" pitchFamily="34" charset="0"/>
                <a:cs typeface="Segoe UI" panose="020B0502040204020203" pitchFamily="34" charset="0"/>
              </a:rPr>
              <a:t>any</a:t>
            </a:r>
            <a:r>
              <a:rPr lang="fr-FR" sz="2400" dirty="0" smtClean="0">
                <a:solidFill>
                  <a:schemeClr val="tx1">
                    <a:lumMod val="65000"/>
                    <a:lumOff val="35000"/>
                  </a:schemeClr>
                </a:solidFill>
                <a:latin typeface="Segoe UI" panose="020B0502040204020203" pitchFamily="34" charset="0"/>
                <a:cs typeface="Segoe UI" panose="020B0502040204020203" pitchFamily="34" charset="0"/>
              </a:rPr>
              <a:t> </a:t>
            </a:r>
            <a:r>
              <a:rPr lang="fr-FR" sz="2400" dirty="0" err="1" smtClean="0">
                <a:solidFill>
                  <a:schemeClr val="tx1">
                    <a:lumMod val="65000"/>
                    <a:lumOff val="35000"/>
                  </a:schemeClr>
                </a:solidFill>
                <a:latin typeface="Segoe UI" panose="020B0502040204020203" pitchFamily="34" charset="0"/>
                <a:cs typeface="Segoe UI" panose="020B0502040204020203" pitchFamily="34" charset="0"/>
              </a:rPr>
              <a:t>users</a:t>
            </a:r>
            <a:r>
              <a:rPr lang="fr-FR" sz="2400" dirty="0" smtClean="0">
                <a:solidFill>
                  <a:schemeClr val="tx1">
                    <a:lumMod val="65000"/>
                    <a:lumOff val="35000"/>
                  </a:schemeClr>
                </a:solidFill>
                <a:latin typeface="Segoe UI" panose="020B0502040204020203" pitchFamily="34" charset="0"/>
                <a:cs typeface="Segoe UI" panose="020B0502040204020203" pitchFamily="34" charset="0"/>
              </a:rPr>
              <a:t>: end-user, SI, IT</a:t>
            </a:r>
            <a:endParaRPr lang="fr-FR" sz="2400" dirty="0">
              <a:solidFill>
                <a:schemeClr val="tx1">
                  <a:lumMod val="65000"/>
                  <a:lumOff val="35000"/>
                </a:schemeClr>
              </a:solidFill>
              <a:latin typeface="Segoe UI" panose="020B0502040204020203" pitchFamily="34" charset="0"/>
              <a:cs typeface="Segoe UI" panose="020B0502040204020203" pitchFamily="34" charset="0"/>
            </a:endParaRPr>
          </a:p>
          <a:p>
            <a:pPr>
              <a:buClr>
                <a:schemeClr val="tx1">
                  <a:lumMod val="50000"/>
                  <a:lumOff val="50000"/>
                </a:schemeClr>
              </a:buClr>
              <a:buFont typeface="Wingdings" panose="05000000000000000000" pitchFamily="2" charset="2"/>
              <a:buChar char="ü"/>
            </a:pPr>
            <a:r>
              <a:rPr lang="fr-FR" sz="2400" dirty="0" smtClean="0">
                <a:solidFill>
                  <a:schemeClr val="tx1">
                    <a:lumMod val="65000"/>
                    <a:lumOff val="35000"/>
                  </a:schemeClr>
                </a:solidFill>
                <a:latin typeface="Segoe UI" panose="020B0502040204020203" pitchFamily="34" charset="0"/>
                <a:cs typeface="Segoe UI" panose="020B0502040204020203" pitchFamily="34" charset="0"/>
              </a:rPr>
              <a:t>Secure </a:t>
            </a:r>
            <a:r>
              <a:rPr lang="fr-FR" sz="2400" dirty="0" err="1" smtClean="0">
                <a:solidFill>
                  <a:schemeClr val="tx1">
                    <a:lumMod val="65000"/>
                    <a:lumOff val="35000"/>
                  </a:schemeClr>
                </a:solidFill>
                <a:latin typeface="Segoe UI" panose="020B0502040204020203" pitchFamily="34" charset="0"/>
                <a:cs typeface="Segoe UI" panose="020B0502040204020203" pitchFamily="34" charset="0"/>
              </a:rPr>
              <a:t>scalable</a:t>
            </a:r>
            <a:r>
              <a:rPr lang="fr-FR" sz="2400" dirty="0" smtClean="0">
                <a:solidFill>
                  <a:schemeClr val="tx1">
                    <a:lumMod val="65000"/>
                    <a:lumOff val="35000"/>
                  </a:schemeClr>
                </a:solidFill>
                <a:latin typeface="Segoe UI" panose="020B0502040204020203" pitchFamily="34" charset="0"/>
                <a:cs typeface="Segoe UI" panose="020B0502040204020203" pitchFamily="34" charset="0"/>
              </a:rPr>
              <a:t> architectures </a:t>
            </a:r>
            <a:r>
              <a:rPr lang="fr-FR" sz="2400" dirty="0">
                <a:solidFill>
                  <a:schemeClr val="tx1">
                    <a:lumMod val="65000"/>
                    <a:lumOff val="35000"/>
                  </a:schemeClr>
                </a:solidFill>
                <a:latin typeface="Segoe UI" panose="020B0502040204020203" pitchFamily="34" charset="0"/>
                <a:cs typeface="Segoe UI" panose="020B0502040204020203" pitchFamily="34" charset="0"/>
              </a:rPr>
              <a:t>and communication</a:t>
            </a:r>
          </a:p>
          <a:p>
            <a:pPr>
              <a:buClr>
                <a:schemeClr val="tx1">
                  <a:lumMod val="50000"/>
                  <a:lumOff val="50000"/>
                </a:schemeClr>
              </a:buClr>
              <a:buFont typeface="Wingdings" panose="05000000000000000000" pitchFamily="2" charset="2"/>
              <a:buChar char="ü"/>
            </a:pPr>
            <a:r>
              <a:rPr lang="fr-FR" sz="2400" dirty="0" err="1" smtClean="0">
                <a:solidFill>
                  <a:schemeClr val="tx1">
                    <a:lumMod val="65000"/>
                    <a:lumOff val="35000"/>
                  </a:schemeClr>
                </a:solidFill>
                <a:latin typeface="Segoe UI" panose="020B0502040204020203" pitchFamily="34" charset="0"/>
                <a:cs typeface="Segoe UI" panose="020B0502040204020203" pitchFamily="34" charset="0"/>
              </a:rPr>
              <a:t>Easy</a:t>
            </a:r>
            <a:r>
              <a:rPr lang="fr-FR" sz="2400" dirty="0" smtClean="0">
                <a:solidFill>
                  <a:schemeClr val="tx1">
                    <a:lumMod val="65000"/>
                    <a:lumOff val="35000"/>
                  </a:schemeClr>
                </a:solidFill>
                <a:latin typeface="Segoe UI" panose="020B0502040204020203" pitchFamily="34" charset="0"/>
                <a:cs typeface="Segoe UI" panose="020B0502040204020203" pitchFamily="34" charset="0"/>
              </a:rPr>
              <a:t> Diagnostic</a:t>
            </a:r>
          </a:p>
          <a:p>
            <a:pPr>
              <a:buClr>
                <a:schemeClr val="tx1">
                  <a:lumMod val="50000"/>
                  <a:lumOff val="50000"/>
                </a:schemeClr>
              </a:buClr>
              <a:buFont typeface="Wingdings" panose="05000000000000000000" pitchFamily="2" charset="2"/>
              <a:buChar char="ü"/>
            </a:pPr>
            <a:r>
              <a:rPr lang="fr-FR" sz="2400" dirty="0" err="1" smtClean="0">
                <a:solidFill>
                  <a:schemeClr val="tx1">
                    <a:lumMod val="65000"/>
                    <a:lumOff val="35000"/>
                  </a:schemeClr>
                </a:solidFill>
                <a:latin typeface="Segoe UI" panose="020B0502040204020203" pitchFamily="34" charset="0"/>
                <a:cs typeface="Segoe UI" panose="020B0502040204020203" pitchFamily="34" charset="0"/>
              </a:rPr>
              <a:t>Affordable</a:t>
            </a:r>
            <a:r>
              <a:rPr lang="fr-FR" sz="2400" dirty="0" smtClean="0">
                <a:solidFill>
                  <a:schemeClr val="tx1">
                    <a:lumMod val="65000"/>
                    <a:lumOff val="35000"/>
                  </a:schemeClr>
                </a:solidFill>
                <a:latin typeface="Segoe UI" panose="020B0502040204020203" pitchFamily="34" charset="0"/>
                <a:cs typeface="Segoe UI" panose="020B0502040204020203" pitchFamily="34" charset="0"/>
              </a:rPr>
              <a:t> solutions</a:t>
            </a:r>
            <a:endParaRPr lang="en-US" sz="2400" dirty="0" smtClean="0">
              <a:solidFill>
                <a:schemeClr val="tx1">
                  <a:lumMod val="65000"/>
                  <a:lumOff val="35000"/>
                </a:schemeClr>
              </a:solidFill>
              <a:latin typeface="Segoe UI" panose="020B0502040204020203" pitchFamily="34" charset="0"/>
              <a:cs typeface="Segoe UI" panose="020B0502040204020203" pitchFamily="34" charset="0"/>
            </a:endParaRPr>
          </a:p>
          <a:p>
            <a:pPr lvl="0">
              <a:buClr>
                <a:schemeClr val="tx1">
                  <a:lumMod val="65000"/>
                  <a:lumOff val="35000"/>
                </a:schemeClr>
              </a:buClr>
              <a:buFont typeface="Wingdings" panose="05000000000000000000" pitchFamily="2" charset="2"/>
              <a:buChar char="ü"/>
            </a:pPr>
            <a:endParaRPr lang="en-US" sz="2400" dirty="0">
              <a:solidFill>
                <a:schemeClr val="tx1">
                  <a:lumMod val="65000"/>
                  <a:lumOff val="35000"/>
                </a:schemeClr>
              </a:solidFill>
              <a:latin typeface="Segoe UI" panose="020B0502040204020203" pitchFamily="34" charset="0"/>
              <a:cs typeface="Segoe UI" panose="020B0502040204020203" pitchFamily="34" charset="0"/>
            </a:endParaRPr>
          </a:p>
          <a:p>
            <a:endParaRPr lang="en-US" sz="2400" dirty="0">
              <a:latin typeface="Segoe UI" panose="020B0502040204020203" pitchFamily="34" charset="0"/>
              <a:cs typeface="Segoe UI" panose="020B0502040204020203" pitchFamily="34" charset="0"/>
            </a:endParaRPr>
          </a:p>
          <a:p>
            <a:pPr marL="0" indent="0">
              <a:buNone/>
            </a:pPr>
            <a:endParaRPr lang="en-US" sz="2400" dirty="0">
              <a:latin typeface="Segoe UI" panose="020B0502040204020203" pitchFamily="34" charset="0"/>
              <a:cs typeface="Segoe UI" panose="020B0502040204020203" pitchFamily="34" charset="0"/>
            </a:endParaRPr>
          </a:p>
          <a:p>
            <a:endParaRPr lang="en-US" sz="2400" dirty="0">
              <a:latin typeface="Segoe UI" panose="020B0502040204020203" pitchFamily="34" charset="0"/>
              <a:cs typeface="Segoe UI" panose="020B0502040204020203" pitchFamily="34" charset="0"/>
            </a:endParaRPr>
          </a:p>
        </p:txBody>
      </p:sp>
      <p:sp>
        <p:nvSpPr>
          <p:cNvPr id="11" name="Parallélogramme 10"/>
          <p:cNvSpPr/>
          <p:nvPr/>
        </p:nvSpPr>
        <p:spPr>
          <a:xfrm>
            <a:off x="0" y="115658"/>
            <a:ext cx="2715492" cy="675710"/>
          </a:xfrm>
          <a:prstGeom prst="parallelogram">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dirty="0" smtClean="0">
                <a:latin typeface="Gotham Light" pitchFamily="50" charset="0"/>
              </a:rPr>
              <a:t>Web &amp; Mobile</a:t>
            </a:r>
            <a:endParaRPr lang="fr-FR" sz="2400" dirty="0">
              <a:latin typeface="Gotham Light" pitchFamily="50" charset="0"/>
            </a:endParaRPr>
          </a:p>
        </p:txBody>
      </p:sp>
      <p:sp>
        <p:nvSpPr>
          <p:cNvPr id="5" name="Rectangle 4"/>
          <p:cNvSpPr/>
          <p:nvPr/>
        </p:nvSpPr>
        <p:spPr>
          <a:xfrm>
            <a:off x="783886" y="1206506"/>
            <a:ext cx="10285010" cy="830997"/>
          </a:xfrm>
          <a:prstGeom prst="rect">
            <a:avLst/>
          </a:prstGeom>
        </p:spPr>
        <p:txBody>
          <a:bodyPr wrap="square">
            <a:spAutoFit/>
          </a:bodyPr>
          <a:lstStyle/>
          <a:p>
            <a:r>
              <a:rPr lang="en-US" sz="2400" i="0" dirty="0">
                <a:solidFill>
                  <a:srgbClr val="000000"/>
                </a:solidFill>
                <a:latin typeface="Segoe UI" panose="020B0502040204020203" pitchFamily="34" charset="0"/>
                <a:cs typeface="Segoe UI" panose="020B0502040204020203" pitchFamily="34" charset="0"/>
              </a:rPr>
              <a:t>The </a:t>
            </a:r>
            <a:r>
              <a:rPr lang="en-US" sz="2400" i="0" dirty="0" smtClean="0">
                <a:solidFill>
                  <a:srgbClr val="000000"/>
                </a:solidFill>
                <a:latin typeface="Segoe UI" panose="020B0502040204020203" pitchFamily="34" charset="0"/>
                <a:cs typeface="Segoe UI" panose="020B0502040204020203" pitchFamily="34" charset="0"/>
              </a:rPr>
              <a:t>mobile solutions are based on the exclusive </a:t>
            </a:r>
            <a:r>
              <a:rPr lang="en-US" sz="2400" b="1" i="0" dirty="0" err="1" smtClean="0">
                <a:solidFill>
                  <a:srgbClr val="FF0000"/>
                </a:solidFill>
                <a:latin typeface="Segoe UI" panose="020B0502040204020203" pitchFamily="34" charset="0"/>
                <a:cs typeface="Segoe UI" panose="020B0502040204020203" pitchFamily="34" charset="0"/>
              </a:rPr>
              <a:t>EasyMobile</a:t>
            </a:r>
            <a:r>
              <a:rPr lang="en-US" i="0" dirty="0" err="1" smtClean="0">
                <a:latin typeface="Segoe UI" panose="020B0502040204020203" pitchFamily="34" charset="0"/>
                <a:cs typeface="Segoe UI" panose="020B0502040204020203" pitchFamily="34" charset="0"/>
              </a:rPr>
              <a:t>Technology</a:t>
            </a:r>
            <a:r>
              <a:rPr lang="en-US" i="0" dirty="0" smtClean="0">
                <a:latin typeface="Segoe UI" panose="020B0502040204020203" pitchFamily="34" charset="0"/>
                <a:cs typeface="Segoe UI" panose="020B0502040204020203" pitchFamily="34" charset="0"/>
              </a:rPr>
              <a:t> </a:t>
            </a:r>
            <a:r>
              <a:rPr lang="en-US" sz="2400" i="0" dirty="0" smtClean="0">
                <a:solidFill>
                  <a:srgbClr val="000000"/>
                </a:solidFill>
                <a:latin typeface="Segoe UI" panose="020B0502040204020203" pitchFamily="34" charset="0"/>
                <a:cs typeface="Segoe UI" panose="020B0502040204020203" pitchFamily="34" charset="0"/>
              </a:rPr>
              <a:t>which</a:t>
            </a:r>
            <a:r>
              <a:rPr lang="en-US" sz="2400" i="0" dirty="0" smtClean="0">
                <a:latin typeface="Segoe UI" panose="020B0502040204020203" pitchFamily="34" charset="0"/>
                <a:cs typeface="Segoe UI" panose="020B0502040204020203" pitchFamily="34" charset="0"/>
              </a:rPr>
              <a:t> </a:t>
            </a:r>
            <a:r>
              <a:rPr lang="en-US" sz="2400" i="0" dirty="0" smtClean="0">
                <a:solidFill>
                  <a:srgbClr val="000000"/>
                </a:solidFill>
                <a:latin typeface="Segoe UI" panose="020B0502040204020203" pitchFamily="34" charset="0"/>
                <a:cs typeface="Segoe UI" panose="020B0502040204020203" pitchFamily="34" charset="0"/>
              </a:rPr>
              <a:t>ensures </a:t>
            </a:r>
            <a:r>
              <a:rPr lang="en-US" sz="2400" i="0" dirty="0">
                <a:solidFill>
                  <a:srgbClr val="000000"/>
                </a:solidFill>
                <a:latin typeface="Segoe UI" panose="020B0502040204020203" pitchFamily="34" charset="0"/>
                <a:cs typeface="Segoe UI" panose="020B0502040204020203" pitchFamily="34" charset="0"/>
              </a:rPr>
              <a:t>a fast</a:t>
            </a:r>
            <a:r>
              <a:rPr lang="en-US" sz="2400" i="0" dirty="0" smtClean="0">
                <a:solidFill>
                  <a:srgbClr val="000000"/>
                </a:solidFill>
                <a:latin typeface="Segoe UI" panose="020B0502040204020203" pitchFamily="34" charset="0"/>
                <a:cs typeface="Segoe UI" panose="020B0502040204020203" pitchFamily="34" charset="0"/>
              </a:rPr>
              <a:t>, easy </a:t>
            </a:r>
            <a:r>
              <a:rPr lang="en-US" sz="2400" i="0" dirty="0">
                <a:solidFill>
                  <a:srgbClr val="000000"/>
                </a:solidFill>
                <a:latin typeface="Segoe UI" panose="020B0502040204020203" pitchFamily="34" charset="0"/>
                <a:cs typeface="Segoe UI" panose="020B0502040204020203" pitchFamily="34" charset="0"/>
              </a:rPr>
              <a:t>and secure configuration &amp; </a:t>
            </a:r>
            <a:r>
              <a:rPr lang="en-US" sz="2400" i="0" dirty="0" smtClean="0">
                <a:solidFill>
                  <a:srgbClr val="000000"/>
                </a:solidFill>
                <a:latin typeface="Segoe UI" panose="020B0502040204020203" pitchFamily="34" charset="0"/>
                <a:cs typeface="Segoe UI" panose="020B0502040204020203" pitchFamily="34" charset="0"/>
              </a:rPr>
              <a:t>deployment :</a:t>
            </a:r>
            <a:endParaRPr lang="en-US" sz="2400" i="0" dirty="0">
              <a:solidFill>
                <a:prstClr val="black"/>
              </a:solidFill>
              <a:latin typeface="Segoe UI" panose="020B0502040204020203" pitchFamily="34" charset="0"/>
              <a:cs typeface="Segoe UI" panose="020B0502040204020203" pitchFamily="34" charset="0"/>
            </a:endParaRPr>
          </a:p>
        </p:txBody>
      </p:sp>
      <p:pic>
        <p:nvPicPr>
          <p:cNvPr id="4" name="Imag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89930" y="2914650"/>
            <a:ext cx="1568438" cy="1479841"/>
          </a:xfrm>
          <a:prstGeom prst="rect">
            <a:avLst/>
          </a:prstGeom>
        </p:spPr>
      </p:pic>
    </p:spTree>
    <p:extLst>
      <p:ext uri="{BB962C8B-B14F-4D97-AF65-F5344CB8AC3E}">
        <p14:creationId xmlns:p14="http://schemas.microsoft.com/office/powerpoint/2010/main" val="46792768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ous-titre 5"/>
          <p:cNvSpPr>
            <a:spLocks noGrp="1"/>
          </p:cNvSpPr>
          <p:nvPr>
            <p:ph type="subTitle" idx="1"/>
          </p:nvPr>
        </p:nvSpPr>
        <p:spPr/>
        <p:txBody>
          <a:bodyPr>
            <a:noAutofit/>
          </a:bodyPr>
          <a:lstStyle/>
          <a:p>
            <a:r>
              <a:rPr lang="fr-FR" sz="3200" dirty="0" smtClean="0">
                <a:latin typeface="Segoe UI Light" panose="020B0502040204020203" pitchFamily="34" charset="0"/>
                <a:cs typeface="Segoe UI Light" panose="020B0502040204020203" pitchFamily="34" charset="0"/>
              </a:rPr>
              <a:t>The </a:t>
            </a:r>
            <a:r>
              <a:rPr lang="fr-FR" sz="3200" dirty="0" err="1" smtClean="0">
                <a:latin typeface="Segoe UI Light" panose="020B0502040204020203" pitchFamily="34" charset="0"/>
                <a:cs typeface="Segoe UI Light" panose="020B0502040204020203" pitchFamily="34" charset="0"/>
              </a:rPr>
              <a:t>industry</a:t>
            </a:r>
            <a:r>
              <a:rPr lang="fr-FR" sz="3200" dirty="0" smtClean="0">
                <a:latin typeface="Segoe UI Light" panose="020B0502040204020203" pitchFamily="34" charset="0"/>
                <a:cs typeface="Segoe UI Light" panose="020B0502040204020203" pitchFamily="34" charset="0"/>
              </a:rPr>
              <a:t> </a:t>
            </a:r>
            <a:r>
              <a:rPr lang="fr-FR" sz="3200" dirty="0" err="1" smtClean="0">
                <a:latin typeface="Segoe UI Light" panose="020B0502040204020203" pitchFamily="34" charset="0"/>
                <a:cs typeface="Segoe UI Light" panose="020B0502040204020203" pitchFamily="34" charset="0"/>
              </a:rPr>
              <a:t>digitized</a:t>
            </a:r>
            <a:endParaRPr lang="fr-FR" sz="3200" dirty="0">
              <a:latin typeface="Segoe UI Light" panose="020B0502040204020203" pitchFamily="34" charset="0"/>
              <a:cs typeface="Segoe UI Light" panose="020B0502040204020203" pitchFamily="34" charset="0"/>
            </a:endParaRPr>
          </a:p>
        </p:txBody>
      </p:sp>
      <p:sp>
        <p:nvSpPr>
          <p:cNvPr id="8" name="Parallélogramme 7"/>
          <p:cNvSpPr/>
          <p:nvPr/>
        </p:nvSpPr>
        <p:spPr>
          <a:xfrm>
            <a:off x="1559455" y="1080294"/>
            <a:ext cx="6670233" cy="3212804"/>
          </a:xfrm>
          <a:prstGeom prst="parallelogram">
            <a:avLst/>
          </a:prstGeom>
          <a:solidFill>
            <a:srgbClr val="0054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800" i="0" dirty="0" smtClean="0">
                <a:latin typeface="Segoe UI Light" panose="020B0502040204020203" pitchFamily="34" charset="0"/>
                <a:cs typeface="Segoe UI Light" panose="020B0502040204020203" pitchFamily="34" charset="0"/>
              </a:rPr>
              <a:t>The digital </a:t>
            </a:r>
            <a:r>
              <a:rPr lang="fr-FR" sz="4800" i="0" dirty="0" err="1" smtClean="0">
                <a:latin typeface="Segoe UI Light" panose="020B0502040204020203" pitchFamily="34" charset="0"/>
                <a:cs typeface="Segoe UI Light" panose="020B0502040204020203" pitchFamily="34" charset="0"/>
              </a:rPr>
              <a:t>revolution</a:t>
            </a:r>
            <a:endParaRPr lang="fr-FR" sz="4800" i="0" dirty="0">
              <a:latin typeface="Segoe UI Light" panose="020B0502040204020203" pitchFamily="34" charset="0"/>
              <a:cs typeface="Segoe UI Light" panose="020B0502040204020203" pitchFamily="34" charset="0"/>
            </a:endParaRPr>
          </a:p>
        </p:txBody>
      </p:sp>
      <p:pic>
        <p:nvPicPr>
          <p:cNvPr id="3" name="Imag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580107" y="1700808"/>
            <a:ext cx="3196413" cy="1984972"/>
          </a:xfrm>
          <a:prstGeom prst="parallelogram">
            <a:avLst/>
          </a:prstGeom>
        </p:spPr>
      </p:pic>
    </p:spTree>
    <p:extLst>
      <p:ext uri="{BB962C8B-B14F-4D97-AF65-F5344CB8AC3E}">
        <p14:creationId xmlns:p14="http://schemas.microsoft.com/office/powerpoint/2010/main" val="413794560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ous-titre 5"/>
          <p:cNvSpPr>
            <a:spLocks noGrp="1"/>
          </p:cNvSpPr>
          <p:nvPr>
            <p:ph type="subTitle" idx="1"/>
          </p:nvPr>
        </p:nvSpPr>
        <p:spPr/>
        <p:txBody>
          <a:bodyPr>
            <a:normAutofit fontScale="85000" lnSpcReduction="20000"/>
          </a:bodyPr>
          <a:lstStyle/>
          <a:p>
            <a:r>
              <a:rPr lang="en-US" sz="3200" dirty="0"/>
              <a:t>Full WEB-based HMI</a:t>
            </a:r>
          </a:p>
          <a:p>
            <a:r>
              <a:rPr lang="en-US" sz="3200" dirty="0"/>
              <a:t>HTML5 client</a:t>
            </a:r>
            <a:endParaRPr lang="en-US" sz="3200" dirty="0" smtClean="0"/>
          </a:p>
          <a:p>
            <a:endParaRPr lang="en-US" sz="3200" dirty="0"/>
          </a:p>
        </p:txBody>
      </p:sp>
      <p:sp>
        <p:nvSpPr>
          <p:cNvPr id="2" name="Espace réservé pour une image  1"/>
          <p:cNvSpPr>
            <a:spLocks noGrp="1"/>
          </p:cNvSpPr>
          <p:nvPr>
            <p:ph type="pic" sz="quarter" idx="13"/>
          </p:nvPr>
        </p:nvSpPr>
        <p:spPr/>
      </p:sp>
      <p:sp>
        <p:nvSpPr>
          <p:cNvPr id="5" name="Titre 4"/>
          <p:cNvSpPr>
            <a:spLocks noGrp="1"/>
          </p:cNvSpPr>
          <p:nvPr>
            <p:ph type="ctrTitle" idx="4294967295"/>
          </p:nvPr>
        </p:nvSpPr>
        <p:spPr>
          <a:xfrm>
            <a:off x="3915967" y="1168335"/>
            <a:ext cx="7019925" cy="3170237"/>
          </a:xfrm>
        </p:spPr>
        <p:txBody>
          <a:bodyPr anchor="ctr" anchorCtr="0"/>
          <a:lstStyle/>
          <a:p>
            <a:r>
              <a:rPr lang="en-US" dirty="0" err="1" smtClean="0">
                <a:solidFill>
                  <a:schemeClr val="bg1"/>
                </a:solidFill>
              </a:rPr>
              <a:t>WebVue</a:t>
            </a:r>
            <a:endParaRPr lang="en-US" dirty="0">
              <a:solidFill>
                <a:schemeClr val="bg1"/>
              </a:solidFill>
            </a:endParaRPr>
          </a:p>
        </p:txBody>
      </p:sp>
      <p:grpSp>
        <p:nvGrpSpPr>
          <p:cNvPr id="3" name="Groupe 2"/>
          <p:cNvGrpSpPr/>
          <p:nvPr/>
        </p:nvGrpSpPr>
        <p:grpSpPr>
          <a:xfrm>
            <a:off x="2152216" y="1084055"/>
            <a:ext cx="2715492" cy="760769"/>
            <a:chOff x="0" y="110404"/>
            <a:chExt cx="2715492" cy="760769"/>
          </a:xfrm>
        </p:grpSpPr>
        <p:sp>
          <p:nvSpPr>
            <p:cNvPr id="12" name="Parallélogramme 11"/>
            <p:cNvSpPr/>
            <p:nvPr/>
          </p:nvSpPr>
          <p:spPr>
            <a:xfrm>
              <a:off x="0" y="110404"/>
              <a:ext cx="2715492" cy="760769"/>
            </a:xfrm>
            <a:prstGeom prst="parallelogram">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dirty="0">
                <a:latin typeface="Gotham Light" pitchFamily="50" charset="0"/>
              </a:endParaRPr>
            </a:p>
          </p:txBody>
        </p:sp>
        <p:sp>
          <p:nvSpPr>
            <p:cNvPr id="13" name="ZoneTexte 12"/>
            <p:cNvSpPr txBox="1"/>
            <p:nvPr/>
          </p:nvSpPr>
          <p:spPr>
            <a:xfrm>
              <a:off x="251519" y="186533"/>
              <a:ext cx="1944215" cy="646331"/>
            </a:xfrm>
            <a:prstGeom prst="rect">
              <a:avLst/>
            </a:prstGeom>
            <a:noFill/>
          </p:spPr>
          <p:txBody>
            <a:bodyPr wrap="square" rtlCol="0">
              <a:spAutoFit/>
            </a:bodyPr>
            <a:lstStyle/>
            <a:p>
              <a:pPr lvl="0"/>
              <a:r>
                <a:rPr lang="en-US" sz="1800" dirty="0" smtClean="0">
                  <a:solidFill>
                    <a:schemeClr val="bg1"/>
                  </a:solidFill>
                  <a:latin typeface="Gotham Medium" panose="02000604030000020004" pitchFamily="50" charset="0"/>
                </a:rPr>
                <a:t>Navigation based </a:t>
              </a:r>
              <a:r>
                <a:rPr lang="en-US" sz="1800" dirty="0">
                  <a:solidFill>
                    <a:schemeClr val="bg1"/>
                  </a:solidFill>
                  <a:latin typeface="Gotham Light" pitchFamily="50" charset="0"/>
                </a:rPr>
                <a:t>solution</a:t>
              </a:r>
              <a:endParaRPr lang="en-US" sz="1200" dirty="0">
                <a:solidFill>
                  <a:schemeClr val="bg1"/>
                </a:solidFill>
                <a:latin typeface="Gotham Light" pitchFamily="50" charset="0"/>
              </a:endParaRPr>
            </a:p>
          </p:txBody>
        </p:sp>
        <p:pic>
          <p:nvPicPr>
            <p:cNvPr id="14" name="Image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20904" y="242263"/>
              <a:ext cx="534871" cy="534871"/>
            </a:xfrm>
            <a:prstGeom prst="rect">
              <a:avLst/>
            </a:prstGeom>
          </p:spPr>
        </p:pic>
      </p:grpSp>
      <p:pic>
        <p:nvPicPr>
          <p:cNvPr id="4" name="Image 3"/>
          <p:cNvPicPr>
            <a:picLocks noChangeAspect="1"/>
          </p:cNvPicPr>
          <p:nvPr/>
        </p:nvPicPr>
        <p:blipFill rotWithShape="1">
          <a:blip r:embed="rId3" cstate="print">
            <a:extLst>
              <a:ext uri="{28A0092B-C50C-407E-A947-70E740481C1C}">
                <a14:useLocalDpi xmlns:a14="http://schemas.microsoft.com/office/drawing/2010/main" val="0"/>
              </a:ext>
            </a:extLst>
          </a:blip>
          <a:srcRect l="25363" r="31519"/>
          <a:stretch/>
        </p:blipFill>
        <p:spPr>
          <a:xfrm>
            <a:off x="7968208" y="1121347"/>
            <a:ext cx="2967684" cy="3171750"/>
          </a:xfrm>
          <a:prstGeom prst="parallelogram">
            <a:avLst/>
          </a:prstGeom>
        </p:spPr>
      </p:pic>
    </p:spTree>
    <p:extLst>
      <p:ext uri="{BB962C8B-B14F-4D97-AF65-F5344CB8AC3E}">
        <p14:creationId xmlns:p14="http://schemas.microsoft.com/office/powerpoint/2010/main" val="16537578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p:cNvSpPr>
            <a:spLocks noGrp="1"/>
          </p:cNvSpPr>
          <p:nvPr>
            <p:ph type="title"/>
          </p:nvPr>
        </p:nvSpPr>
        <p:spPr>
          <a:xfrm>
            <a:off x="10770" y="106685"/>
            <a:ext cx="12181230" cy="693376"/>
          </a:xfrm>
        </p:spPr>
        <p:txBody>
          <a:bodyPr>
            <a:normAutofit fontScale="90000"/>
          </a:bodyPr>
          <a:lstStyle/>
          <a:p>
            <a:r>
              <a:rPr lang="fr-FR" dirty="0" err="1" smtClean="0">
                <a:solidFill>
                  <a:schemeClr val="bg1"/>
                </a:solidFill>
                <a:latin typeface="Gotham Book" panose="02000604040000020004" pitchFamily="50" charset="0"/>
                <a:cs typeface="Segoe UI Light" panose="020B0502040204020203" pitchFamily="34" charset="0"/>
              </a:rPr>
              <a:t>WebVue</a:t>
            </a:r>
            <a:r>
              <a:rPr lang="fr-FR" dirty="0" smtClean="0">
                <a:solidFill>
                  <a:schemeClr val="bg1"/>
                </a:solidFill>
                <a:latin typeface="Gotham Book" panose="02000604040000020004" pitchFamily="50" charset="0"/>
                <a:cs typeface="Segoe UI Light" panose="020B0502040204020203" pitchFamily="34" charset="0"/>
              </a:rPr>
              <a:t> </a:t>
            </a:r>
            <a:r>
              <a:rPr lang="fr-FR" dirty="0">
                <a:solidFill>
                  <a:schemeClr val="bg1"/>
                </a:solidFill>
                <a:latin typeface="Gotham Book" panose="02000604040000020004" pitchFamily="50" charset="0"/>
                <a:cs typeface="Segoe UI Light" panose="020B0502040204020203" pitchFamily="34" charset="0"/>
              </a:rPr>
              <a:t>12</a:t>
            </a:r>
          </a:p>
        </p:txBody>
      </p:sp>
      <p:sp>
        <p:nvSpPr>
          <p:cNvPr id="23" name="Rectangle 22"/>
          <p:cNvSpPr/>
          <p:nvPr/>
        </p:nvSpPr>
        <p:spPr>
          <a:xfrm>
            <a:off x="2423592" y="1089869"/>
            <a:ext cx="8050797" cy="584775"/>
          </a:xfrm>
          <a:prstGeom prst="rect">
            <a:avLst/>
          </a:prstGeom>
        </p:spPr>
        <p:txBody>
          <a:bodyPr wrap="square">
            <a:spAutoFit/>
          </a:bodyPr>
          <a:lstStyle/>
          <a:p>
            <a:r>
              <a:rPr lang="en-US" sz="3200" i="0" spc="300" dirty="0">
                <a:latin typeface="Gotham Book" panose="02000604040000020004" pitchFamily="50" charset="0"/>
              </a:rPr>
              <a:t>Full</a:t>
            </a:r>
            <a:r>
              <a:rPr lang="en-US" sz="3200" i="0" spc="300" dirty="0">
                <a:solidFill>
                  <a:srgbClr val="C00000"/>
                </a:solidFill>
                <a:latin typeface="Gotham Book" panose="02000604040000020004" pitchFamily="50" charset="0"/>
              </a:rPr>
              <a:t> </a:t>
            </a:r>
            <a:r>
              <a:rPr lang="en-US" sz="3200" i="0" spc="300" dirty="0" smtClean="0">
                <a:latin typeface="Gotham Book" panose="02000604040000020004" pitchFamily="50" charset="0"/>
              </a:rPr>
              <a:t>built-in</a:t>
            </a:r>
            <a:r>
              <a:rPr lang="en-US" sz="3200" i="0" spc="300" dirty="0" smtClean="0">
                <a:solidFill>
                  <a:srgbClr val="C00000"/>
                </a:solidFill>
                <a:latin typeface="Gotham Book" panose="02000604040000020004" pitchFamily="50" charset="0"/>
              </a:rPr>
              <a:t> </a:t>
            </a:r>
            <a:r>
              <a:rPr lang="en-US" sz="3200" i="0" spc="300" dirty="0">
                <a:solidFill>
                  <a:srgbClr val="C00000"/>
                </a:solidFill>
                <a:latin typeface="Gotham Book" panose="02000604040000020004" pitchFamily="50" charset="0"/>
              </a:rPr>
              <a:t>HTML5-based </a:t>
            </a:r>
            <a:r>
              <a:rPr lang="en-US" sz="3200" i="0" spc="300" dirty="0">
                <a:latin typeface="Gotham Book" panose="02000604040000020004" pitchFamily="50" charset="0"/>
              </a:rPr>
              <a:t>client</a:t>
            </a:r>
          </a:p>
        </p:txBody>
      </p:sp>
      <p:sp>
        <p:nvSpPr>
          <p:cNvPr id="25" name="Content Placeholder 2"/>
          <p:cNvSpPr txBox="1">
            <a:spLocks/>
          </p:cNvSpPr>
          <p:nvPr/>
        </p:nvSpPr>
        <p:spPr>
          <a:xfrm>
            <a:off x="317171" y="2058763"/>
            <a:ext cx="5169229" cy="2304256"/>
          </a:xfrm>
          <a:prstGeom prst="rect">
            <a:avLst/>
          </a:prstGeom>
        </p:spPr>
        <p:txBody>
          <a:bodyP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lvl="1" indent="0" defTabSz="-13873163" eaLnBrk="0" hangingPunct="0">
              <a:spcBef>
                <a:spcPts val="0"/>
              </a:spcBef>
              <a:buClr>
                <a:schemeClr val="tx2"/>
              </a:buClr>
              <a:buSzPct val="85000"/>
              <a:buNone/>
              <a:defRPr/>
            </a:pPr>
            <a:endParaRPr lang="en-US" sz="2400" i="0" spc="300" dirty="0">
              <a:latin typeface="Gotham Book" panose="02000604040000020004" pitchFamily="50" charset="0"/>
            </a:endParaRPr>
          </a:p>
          <a:p>
            <a:pPr marL="342900" lvl="1" indent="-342900" defTabSz="-13873163" eaLnBrk="0" hangingPunct="0">
              <a:spcBef>
                <a:spcPts val="0"/>
              </a:spcBef>
              <a:buClr>
                <a:schemeClr val="tx1">
                  <a:lumMod val="65000"/>
                  <a:lumOff val="35000"/>
                </a:schemeClr>
              </a:buClr>
              <a:buSzPct val="85000"/>
              <a:buFont typeface="Wingdings" panose="05000000000000000000" pitchFamily="2" charset="2"/>
              <a:buChar char="ü"/>
              <a:defRPr/>
            </a:pPr>
            <a:r>
              <a:rPr lang="en-US" sz="2400" i="0" dirty="0">
                <a:solidFill>
                  <a:schemeClr val="tx1">
                    <a:lumMod val="85000"/>
                    <a:lumOff val="15000"/>
                  </a:schemeClr>
                </a:solidFill>
                <a:latin typeface="Gotham Book" panose="02000604040000020004" pitchFamily="50" charset="0"/>
              </a:rPr>
              <a:t>Pure HTML</a:t>
            </a:r>
          </a:p>
          <a:p>
            <a:pPr marL="342900" lvl="1" indent="-342900" defTabSz="-13873163" eaLnBrk="0" hangingPunct="0">
              <a:spcBef>
                <a:spcPts val="0"/>
              </a:spcBef>
              <a:buClr>
                <a:schemeClr val="tx1">
                  <a:lumMod val="65000"/>
                  <a:lumOff val="35000"/>
                </a:schemeClr>
              </a:buClr>
              <a:buSzPct val="85000"/>
              <a:buFont typeface="Wingdings" panose="05000000000000000000" pitchFamily="2" charset="2"/>
              <a:buChar char="ü"/>
              <a:defRPr/>
            </a:pPr>
            <a:endParaRPr lang="en-US" sz="2400" i="0" dirty="0" smtClean="0">
              <a:solidFill>
                <a:schemeClr val="tx1">
                  <a:lumMod val="85000"/>
                  <a:lumOff val="15000"/>
                </a:schemeClr>
              </a:solidFill>
              <a:latin typeface="Gotham Book" panose="02000604040000020004" pitchFamily="50" charset="0"/>
            </a:endParaRPr>
          </a:p>
          <a:p>
            <a:pPr marL="342900" lvl="1" indent="-342900" defTabSz="-13873163" eaLnBrk="0" hangingPunct="0">
              <a:spcBef>
                <a:spcPts val="0"/>
              </a:spcBef>
              <a:buClr>
                <a:schemeClr val="tx1">
                  <a:lumMod val="65000"/>
                  <a:lumOff val="35000"/>
                </a:schemeClr>
              </a:buClr>
              <a:buSzPct val="85000"/>
              <a:buFont typeface="Wingdings" panose="05000000000000000000" pitchFamily="2" charset="2"/>
              <a:buChar char="ü"/>
              <a:defRPr/>
            </a:pPr>
            <a:r>
              <a:rPr lang="en-US" sz="2400" i="0" dirty="0" smtClean="0">
                <a:solidFill>
                  <a:schemeClr val="tx1">
                    <a:lumMod val="85000"/>
                    <a:lumOff val="15000"/>
                  </a:schemeClr>
                </a:solidFill>
                <a:latin typeface="Gotham Book" panose="02000604040000020004" pitchFamily="50" charset="0"/>
              </a:rPr>
              <a:t>Better </a:t>
            </a:r>
            <a:r>
              <a:rPr lang="en-US" sz="2400" i="0" dirty="0">
                <a:solidFill>
                  <a:schemeClr val="tx1">
                    <a:lumMod val="85000"/>
                    <a:lumOff val="15000"/>
                  </a:schemeClr>
                </a:solidFill>
                <a:latin typeface="Gotham Book" panose="02000604040000020004" pitchFamily="50" charset="0"/>
              </a:rPr>
              <a:t>graphics rendering</a:t>
            </a:r>
          </a:p>
          <a:p>
            <a:pPr marL="342900" lvl="1" indent="-342900" defTabSz="-13873163" eaLnBrk="0" hangingPunct="0">
              <a:spcBef>
                <a:spcPts val="0"/>
              </a:spcBef>
              <a:buClr>
                <a:schemeClr val="tx1">
                  <a:lumMod val="65000"/>
                  <a:lumOff val="35000"/>
                </a:schemeClr>
              </a:buClr>
              <a:buSzPct val="85000"/>
              <a:buFont typeface="Wingdings" panose="05000000000000000000" pitchFamily="2" charset="2"/>
              <a:buChar char="ü"/>
              <a:defRPr/>
            </a:pPr>
            <a:endParaRPr lang="en-US" sz="2400" i="0" dirty="0">
              <a:solidFill>
                <a:schemeClr val="tx1">
                  <a:lumMod val="85000"/>
                  <a:lumOff val="15000"/>
                </a:schemeClr>
              </a:solidFill>
              <a:latin typeface="Gotham Book" panose="02000604040000020004" pitchFamily="50" charset="0"/>
            </a:endParaRPr>
          </a:p>
          <a:p>
            <a:pPr marL="342900" lvl="1" indent="-342900" defTabSz="-13873163" eaLnBrk="0" hangingPunct="0">
              <a:spcBef>
                <a:spcPts val="0"/>
              </a:spcBef>
              <a:buClr>
                <a:schemeClr val="tx1">
                  <a:lumMod val="65000"/>
                  <a:lumOff val="35000"/>
                </a:schemeClr>
              </a:buClr>
              <a:buSzPct val="85000"/>
              <a:buFont typeface="Wingdings" panose="05000000000000000000" pitchFamily="2" charset="2"/>
              <a:buChar char="ü"/>
              <a:defRPr/>
            </a:pPr>
            <a:r>
              <a:rPr lang="en-US" sz="2400" i="0" dirty="0">
                <a:solidFill>
                  <a:schemeClr val="tx1">
                    <a:lumMod val="85000"/>
                    <a:lumOff val="15000"/>
                  </a:schemeClr>
                </a:solidFill>
                <a:latin typeface="Gotham Book" panose="02000604040000020004" pitchFamily="50" charset="0"/>
              </a:rPr>
              <a:t>Better user experience</a:t>
            </a:r>
          </a:p>
          <a:p>
            <a:pPr marL="342900" lvl="1" indent="-342900" defTabSz="-13873163" eaLnBrk="0" hangingPunct="0">
              <a:spcBef>
                <a:spcPts val="0"/>
              </a:spcBef>
              <a:buClr>
                <a:schemeClr val="tx1">
                  <a:lumMod val="65000"/>
                  <a:lumOff val="35000"/>
                </a:schemeClr>
              </a:buClr>
              <a:buSzPct val="85000"/>
              <a:buFont typeface="Wingdings" panose="05000000000000000000" pitchFamily="2" charset="2"/>
              <a:buChar char="ü"/>
              <a:defRPr/>
            </a:pPr>
            <a:endParaRPr lang="en-US" sz="2400" i="0" dirty="0">
              <a:solidFill>
                <a:schemeClr val="tx1">
                  <a:lumMod val="85000"/>
                  <a:lumOff val="15000"/>
                </a:schemeClr>
              </a:solidFill>
              <a:latin typeface="Gotham Book" panose="02000604040000020004" pitchFamily="50" charset="0"/>
            </a:endParaRPr>
          </a:p>
          <a:p>
            <a:pPr marL="342900" lvl="1" indent="-342900" defTabSz="-13873163" eaLnBrk="0" hangingPunct="0">
              <a:buClr>
                <a:schemeClr val="tx1">
                  <a:lumMod val="65000"/>
                  <a:lumOff val="35000"/>
                </a:schemeClr>
              </a:buClr>
              <a:buSzPct val="85000"/>
              <a:buFont typeface="Wingdings" panose="05000000000000000000" pitchFamily="2" charset="2"/>
              <a:buChar char="ü"/>
              <a:defRPr/>
            </a:pPr>
            <a:r>
              <a:rPr lang="en-US" sz="2400" i="0" dirty="0" smtClean="0">
                <a:solidFill>
                  <a:schemeClr val="tx1">
                    <a:lumMod val="85000"/>
                    <a:lumOff val="15000"/>
                  </a:schemeClr>
                </a:solidFill>
                <a:latin typeface="Gotham Book" panose="02000604040000020004" pitchFamily="50" charset="0"/>
              </a:rPr>
              <a:t>IT friendly - secured</a:t>
            </a:r>
            <a:endParaRPr lang="en-US" sz="2400" i="0" dirty="0">
              <a:solidFill>
                <a:schemeClr val="tx1">
                  <a:lumMod val="85000"/>
                  <a:lumOff val="15000"/>
                </a:schemeClr>
              </a:solidFill>
              <a:latin typeface="Gotham Book" panose="02000604040000020004" pitchFamily="50" charset="0"/>
            </a:endParaRPr>
          </a:p>
          <a:p>
            <a:pPr marL="342900" lvl="1" indent="-342900" defTabSz="-13873163" eaLnBrk="0" hangingPunct="0">
              <a:buClr>
                <a:schemeClr val="tx1">
                  <a:lumMod val="65000"/>
                  <a:lumOff val="35000"/>
                </a:schemeClr>
              </a:buClr>
              <a:buSzPct val="85000"/>
              <a:buFont typeface="Wingdings" panose="05000000000000000000" pitchFamily="2" charset="2"/>
              <a:buChar char="ü"/>
              <a:defRPr/>
            </a:pPr>
            <a:endParaRPr lang="en-US" sz="2400" i="0" dirty="0">
              <a:solidFill>
                <a:schemeClr val="tx1">
                  <a:lumMod val="85000"/>
                  <a:lumOff val="15000"/>
                </a:schemeClr>
              </a:solidFill>
              <a:latin typeface="Gotham Book" panose="02000604040000020004" pitchFamily="50" charset="0"/>
            </a:endParaRPr>
          </a:p>
          <a:p>
            <a:pPr marL="342900" lvl="1" indent="-342900" defTabSz="-13873163" eaLnBrk="0" hangingPunct="0">
              <a:buClr>
                <a:schemeClr val="tx2"/>
              </a:buClr>
              <a:buSzPct val="85000"/>
              <a:buFont typeface="Wingdings" panose="05000000000000000000" pitchFamily="2" charset="2"/>
              <a:buChar char="ü"/>
              <a:defRPr/>
            </a:pPr>
            <a:endParaRPr lang="en-US" sz="2400" i="0" dirty="0">
              <a:solidFill>
                <a:schemeClr val="tx1">
                  <a:lumMod val="85000"/>
                  <a:lumOff val="15000"/>
                </a:schemeClr>
              </a:solidFill>
            </a:endParaRPr>
          </a:p>
          <a:p>
            <a:pPr marL="342900" lvl="1" indent="-342900" defTabSz="-13873163" eaLnBrk="0" hangingPunct="0">
              <a:spcBef>
                <a:spcPts val="0"/>
              </a:spcBef>
              <a:buClr>
                <a:schemeClr val="tx2"/>
              </a:buClr>
              <a:buSzPct val="85000"/>
              <a:buFont typeface="Wingdings" panose="05000000000000000000" pitchFamily="2" charset="2"/>
              <a:buChar char="ü"/>
              <a:defRPr/>
            </a:pPr>
            <a:endParaRPr lang="en-US" sz="2400" i="0" dirty="0">
              <a:solidFill>
                <a:schemeClr val="tx1">
                  <a:lumMod val="85000"/>
                  <a:lumOff val="15000"/>
                </a:schemeClr>
              </a:solidFill>
            </a:endParaRPr>
          </a:p>
          <a:p>
            <a:pPr marL="342900" lvl="1" indent="-342900" defTabSz="-13873163" eaLnBrk="0" hangingPunct="0">
              <a:spcBef>
                <a:spcPts val="0"/>
              </a:spcBef>
              <a:buClr>
                <a:schemeClr val="tx2"/>
              </a:buClr>
              <a:buSzPct val="85000"/>
              <a:buFont typeface="Wingdings" panose="05000000000000000000" pitchFamily="2" charset="2"/>
              <a:buChar char="ü"/>
              <a:defRPr/>
            </a:pPr>
            <a:endParaRPr lang="en-US" sz="2400" i="0" dirty="0">
              <a:solidFill>
                <a:schemeClr val="tx1">
                  <a:lumMod val="85000"/>
                  <a:lumOff val="15000"/>
                </a:schemeClr>
              </a:solidFill>
            </a:endParaRPr>
          </a:p>
          <a:p>
            <a:pPr marL="342900" lvl="1" indent="-342900" defTabSz="-13873163" eaLnBrk="0" hangingPunct="0">
              <a:spcBef>
                <a:spcPts val="0"/>
              </a:spcBef>
              <a:buClr>
                <a:schemeClr val="tx2"/>
              </a:buClr>
              <a:buSzPct val="85000"/>
              <a:buFont typeface="Wingdings" panose="05000000000000000000" pitchFamily="2" charset="2"/>
              <a:buChar char="ü"/>
              <a:defRPr/>
            </a:pPr>
            <a:endParaRPr lang="en-US" sz="2400" i="0" dirty="0">
              <a:solidFill>
                <a:schemeClr val="tx1">
                  <a:lumMod val="85000"/>
                  <a:lumOff val="15000"/>
                </a:schemeClr>
              </a:solidFill>
            </a:endParaRPr>
          </a:p>
          <a:p>
            <a:pPr marL="342900" lvl="1" indent="-342900" defTabSz="-13873163" eaLnBrk="0" hangingPunct="0">
              <a:spcBef>
                <a:spcPts val="0"/>
              </a:spcBef>
              <a:buClr>
                <a:schemeClr val="tx2"/>
              </a:buClr>
              <a:buSzPct val="85000"/>
              <a:buFont typeface="Wingdings" panose="05000000000000000000" pitchFamily="2" charset="2"/>
              <a:buChar char="ü"/>
              <a:defRPr/>
            </a:pPr>
            <a:endParaRPr lang="en-US" sz="2400" i="0" dirty="0">
              <a:solidFill>
                <a:schemeClr val="tx1">
                  <a:lumMod val="85000"/>
                  <a:lumOff val="15000"/>
                </a:schemeClr>
              </a:solidFill>
            </a:endParaRPr>
          </a:p>
          <a:p>
            <a:pPr marL="342900" lvl="1" indent="-342900" defTabSz="-13873163" eaLnBrk="0" hangingPunct="0">
              <a:lnSpc>
                <a:spcPct val="100000"/>
              </a:lnSpc>
              <a:spcBef>
                <a:spcPts val="0"/>
              </a:spcBef>
              <a:buClr>
                <a:schemeClr val="tx2"/>
              </a:buClr>
              <a:buSzPct val="85000"/>
              <a:buFont typeface="Wingdings" panose="05000000000000000000" pitchFamily="2" charset="2"/>
              <a:buChar char="ü"/>
              <a:defRPr/>
            </a:pPr>
            <a:endParaRPr lang="en-US" sz="2400" i="0" dirty="0">
              <a:solidFill>
                <a:schemeClr val="tx1">
                  <a:lumMod val="85000"/>
                  <a:lumOff val="15000"/>
                </a:schemeClr>
              </a:solidFill>
            </a:endParaRPr>
          </a:p>
          <a:p>
            <a:pPr marL="342900" lvl="1" indent="-342900" defTabSz="-13873163" eaLnBrk="0" hangingPunct="0">
              <a:spcBef>
                <a:spcPts val="0"/>
              </a:spcBef>
              <a:buClr>
                <a:schemeClr val="tx2"/>
              </a:buClr>
              <a:buSzPct val="85000"/>
              <a:buFont typeface="Wingdings" panose="05000000000000000000" pitchFamily="2" charset="2"/>
              <a:buChar char="ü"/>
              <a:defRPr/>
            </a:pPr>
            <a:endParaRPr lang="en-US" sz="2400" i="0" dirty="0">
              <a:solidFill>
                <a:schemeClr val="tx1">
                  <a:lumMod val="85000"/>
                  <a:lumOff val="15000"/>
                </a:schemeClr>
              </a:solidFill>
            </a:endParaRPr>
          </a:p>
          <a:p>
            <a:pPr marL="342900" lvl="1" indent="-342900" defTabSz="-13873163" eaLnBrk="0" hangingPunct="0">
              <a:spcBef>
                <a:spcPts val="0"/>
              </a:spcBef>
              <a:buClr>
                <a:schemeClr val="tx2"/>
              </a:buClr>
              <a:buSzPct val="85000"/>
              <a:buFont typeface="Wingdings" panose="05000000000000000000" pitchFamily="2" charset="2"/>
              <a:buChar char="ü"/>
              <a:defRPr/>
            </a:pPr>
            <a:endParaRPr lang="en-US" sz="2400" i="0" dirty="0">
              <a:solidFill>
                <a:schemeClr val="tx1">
                  <a:lumMod val="85000"/>
                  <a:lumOff val="15000"/>
                </a:schemeClr>
              </a:solidFill>
            </a:endParaRPr>
          </a:p>
          <a:p>
            <a:pPr marL="342900" lvl="1" indent="-342900" defTabSz="-13873163" eaLnBrk="0" hangingPunct="0">
              <a:spcBef>
                <a:spcPts val="0"/>
              </a:spcBef>
              <a:buClr>
                <a:schemeClr val="tx2"/>
              </a:buClr>
              <a:buSzPct val="85000"/>
              <a:buFont typeface="Wingdings" panose="05000000000000000000" pitchFamily="2" charset="2"/>
              <a:buChar char="ü"/>
              <a:defRPr/>
            </a:pPr>
            <a:endParaRPr lang="en-US" sz="2400" i="0" dirty="0">
              <a:solidFill>
                <a:schemeClr val="tx1">
                  <a:lumMod val="85000"/>
                  <a:lumOff val="15000"/>
                </a:schemeClr>
              </a:solidFill>
            </a:endParaRPr>
          </a:p>
          <a:p>
            <a:pPr marL="342900" lvl="1" indent="-342900" defTabSz="-13873163" eaLnBrk="0" hangingPunct="0">
              <a:spcBef>
                <a:spcPts val="0"/>
              </a:spcBef>
              <a:buClr>
                <a:schemeClr val="tx2"/>
              </a:buClr>
              <a:buSzPct val="85000"/>
              <a:buFont typeface="Wingdings" panose="05000000000000000000" pitchFamily="2" charset="2"/>
              <a:buChar char="ü"/>
              <a:defRPr/>
            </a:pPr>
            <a:endParaRPr lang="en-US" sz="2400" i="0" dirty="0">
              <a:solidFill>
                <a:schemeClr val="tx1">
                  <a:lumMod val="85000"/>
                  <a:lumOff val="15000"/>
                </a:schemeClr>
              </a:solidFill>
            </a:endParaRPr>
          </a:p>
          <a:p>
            <a:pPr marL="342900" lvl="1" indent="-342900" defTabSz="-13873163" eaLnBrk="0" hangingPunct="0">
              <a:spcBef>
                <a:spcPts val="0"/>
              </a:spcBef>
              <a:buClr>
                <a:schemeClr val="tx2"/>
              </a:buClr>
              <a:buSzPct val="85000"/>
              <a:buFont typeface="Wingdings" panose="05000000000000000000" pitchFamily="2" charset="2"/>
              <a:buChar char="ü"/>
              <a:defRPr/>
            </a:pPr>
            <a:endParaRPr lang="en-US" sz="2400" i="0" dirty="0">
              <a:solidFill>
                <a:schemeClr val="tx1">
                  <a:lumMod val="85000"/>
                  <a:lumOff val="15000"/>
                </a:schemeClr>
              </a:solidFill>
            </a:endParaRPr>
          </a:p>
          <a:p>
            <a:pPr marL="0" lvl="1" indent="0" defTabSz="-13873163" eaLnBrk="0" hangingPunct="0">
              <a:spcBef>
                <a:spcPts val="0"/>
              </a:spcBef>
              <a:buClr>
                <a:schemeClr val="tx2"/>
              </a:buClr>
              <a:buSzPct val="85000"/>
              <a:buNone/>
              <a:defRPr/>
            </a:pPr>
            <a:endParaRPr lang="en-US" sz="2400" i="0" dirty="0">
              <a:solidFill>
                <a:schemeClr val="tx1">
                  <a:lumMod val="85000"/>
                  <a:lumOff val="15000"/>
                </a:schemeClr>
              </a:solidFill>
            </a:endParaRPr>
          </a:p>
          <a:p>
            <a:pPr marL="342900" lvl="1" indent="-342900" defTabSz="-13873163" eaLnBrk="0" hangingPunct="0">
              <a:spcBef>
                <a:spcPts val="0"/>
              </a:spcBef>
              <a:buClr>
                <a:schemeClr val="tx2"/>
              </a:buClr>
              <a:buSzPct val="85000"/>
              <a:buFont typeface="Wingdings" panose="05000000000000000000" pitchFamily="2" charset="2"/>
              <a:buChar char="ü"/>
              <a:defRPr/>
            </a:pPr>
            <a:endParaRPr lang="en-US" sz="2400" i="0" dirty="0">
              <a:solidFill>
                <a:schemeClr val="tx1">
                  <a:lumMod val="85000"/>
                  <a:lumOff val="15000"/>
                </a:schemeClr>
              </a:solidFill>
            </a:endParaRPr>
          </a:p>
          <a:p>
            <a:pPr marL="342900" lvl="1" indent="-342900" defTabSz="-13873163" eaLnBrk="0" hangingPunct="0">
              <a:spcBef>
                <a:spcPts val="0"/>
              </a:spcBef>
              <a:buClr>
                <a:schemeClr val="tx2"/>
              </a:buClr>
              <a:buSzPct val="85000"/>
              <a:buFont typeface="Wingdings" panose="05000000000000000000" pitchFamily="2" charset="2"/>
              <a:buChar char="ü"/>
              <a:defRPr/>
            </a:pPr>
            <a:endParaRPr lang="en-US" sz="2400" i="0" dirty="0">
              <a:solidFill>
                <a:schemeClr val="tx1">
                  <a:lumMod val="85000"/>
                  <a:lumOff val="15000"/>
                </a:schemeClr>
              </a:solidFill>
            </a:endParaRPr>
          </a:p>
          <a:p>
            <a:pPr marL="342900" lvl="1" indent="-342900" defTabSz="-13873163" eaLnBrk="0" hangingPunct="0">
              <a:spcBef>
                <a:spcPct val="30000"/>
              </a:spcBef>
              <a:buClr>
                <a:schemeClr val="tx2"/>
              </a:buClr>
              <a:buSzPct val="85000"/>
              <a:buFont typeface="Wingdings" panose="05000000000000000000" pitchFamily="2" charset="2"/>
              <a:buChar char="ü"/>
              <a:defRPr/>
            </a:pPr>
            <a:endParaRPr lang="en-US" sz="2400" i="0" dirty="0">
              <a:solidFill>
                <a:schemeClr val="tx1">
                  <a:lumMod val="65000"/>
                  <a:lumOff val="35000"/>
                </a:schemeClr>
              </a:solidFill>
            </a:endParaRPr>
          </a:p>
          <a:p>
            <a:pPr marL="342900" lvl="1" indent="-342900" defTabSz="-13873163" eaLnBrk="0" hangingPunct="0">
              <a:spcBef>
                <a:spcPct val="30000"/>
              </a:spcBef>
              <a:buClr>
                <a:schemeClr val="tx2"/>
              </a:buClr>
              <a:buSzPct val="85000"/>
              <a:buFont typeface="Wingdings" panose="05000000000000000000" pitchFamily="2" charset="2"/>
              <a:buChar char="ü"/>
              <a:defRPr/>
            </a:pPr>
            <a:endParaRPr lang="en-US" sz="2400" i="0" dirty="0">
              <a:solidFill>
                <a:schemeClr val="tx1">
                  <a:lumMod val="65000"/>
                  <a:lumOff val="35000"/>
                </a:schemeClr>
              </a:solidFill>
            </a:endParaRPr>
          </a:p>
          <a:p>
            <a:pPr marL="0" lvl="1" indent="0" defTabSz="-13873163" eaLnBrk="0" hangingPunct="0">
              <a:spcBef>
                <a:spcPct val="30000"/>
              </a:spcBef>
              <a:buClr>
                <a:schemeClr val="tx2"/>
              </a:buClr>
              <a:buSzPct val="85000"/>
              <a:buNone/>
              <a:defRPr/>
            </a:pPr>
            <a:endParaRPr lang="en-US" sz="2400" i="0" dirty="0">
              <a:solidFill>
                <a:schemeClr val="tx1">
                  <a:lumMod val="65000"/>
                  <a:lumOff val="35000"/>
                </a:schemeClr>
              </a:solidFill>
            </a:endParaRPr>
          </a:p>
          <a:p>
            <a:pPr marL="341313" lvl="1" indent="-341313" defTabSz="-13873163" eaLnBrk="0" hangingPunct="0">
              <a:spcBef>
                <a:spcPct val="30000"/>
              </a:spcBef>
              <a:buClr>
                <a:schemeClr val="tx2"/>
              </a:buClr>
              <a:buSzPct val="85000"/>
              <a:defRPr/>
            </a:pPr>
            <a:endParaRPr lang="en-US" sz="1600" i="0" dirty="0">
              <a:ln>
                <a:solidFill>
                  <a:schemeClr val="tx1">
                    <a:lumMod val="50000"/>
                    <a:alpha val="3000"/>
                  </a:schemeClr>
                </a:solidFill>
              </a:ln>
              <a:effectLst>
                <a:outerShdw blurRad="38100" dist="38100" dir="2700000" algn="tl">
                  <a:srgbClr val="000000">
                    <a:alpha val="43137"/>
                  </a:srgbClr>
                </a:outerShdw>
              </a:effectLst>
            </a:endParaRPr>
          </a:p>
          <a:p>
            <a:pPr marL="341313" lvl="1" indent="-341313" defTabSz="-13873163" eaLnBrk="0" hangingPunct="0">
              <a:spcBef>
                <a:spcPct val="30000"/>
              </a:spcBef>
              <a:buClr>
                <a:schemeClr val="tx2"/>
              </a:buClr>
              <a:buSzPct val="85000"/>
              <a:buBlip>
                <a:blip r:embed="rId3"/>
              </a:buBlip>
              <a:defRPr/>
            </a:pPr>
            <a:endParaRPr lang="en-US" sz="1600" i="0" dirty="0">
              <a:ln>
                <a:solidFill>
                  <a:schemeClr val="tx1">
                    <a:lumMod val="50000"/>
                    <a:alpha val="3000"/>
                  </a:schemeClr>
                </a:solidFill>
              </a:ln>
              <a:effectLst>
                <a:outerShdw blurRad="38100" dist="38100" dir="2700000" algn="tl">
                  <a:srgbClr val="000000">
                    <a:alpha val="43137"/>
                  </a:srgbClr>
                </a:outerShdw>
              </a:effectLst>
            </a:endParaRPr>
          </a:p>
          <a:p>
            <a:pPr marL="341313" indent="-341313" defTabSz="-13873163" eaLnBrk="0" hangingPunct="0">
              <a:spcBef>
                <a:spcPct val="30000"/>
              </a:spcBef>
              <a:buClr>
                <a:schemeClr val="tx2"/>
              </a:buClr>
              <a:buSzPct val="85000"/>
              <a:buBlip>
                <a:blip r:embed="rId3"/>
              </a:buBlip>
              <a:defRPr/>
            </a:pPr>
            <a:endParaRPr lang="en-US" sz="1600" i="0" dirty="0">
              <a:ln>
                <a:solidFill>
                  <a:schemeClr val="tx1">
                    <a:lumMod val="50000"/>
                    <a:alpha val="3000"/>
                  </a:schemeClr>
                </a:solidFill>
              </a:ln>
              <a:effectLst>
                <a:outerShdw blurRad="38100" dist="38100" dir="2700000" algn="tl">
                  <a:srgbClr val="000000">
                    <a:alpha val="43137"/>
                  </a:srgbClr>
                </a:outerShdw>
              </a:effectLst>
            </a:endParaRPr>
          </a:p>
        </p:txBody>
      </p:sp>
      <p:pic>
        <p:nvPicPr>
          <p:cNvPr id="26" name="Picture 2" descr="http://www.e-interactive.es/wp-content/uploads/HTML5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17975" y="5602573"/>
            <a:ext cx="1008004" cy="909867"/>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35" name="Picture 22" descr="http://cdn1.tnwcdn.com/files/2010/06/Safari-Logo.png"/>
          <p:cNvPicPr>
            <a:picLocks noChangeAspect="1" noChangeArrowheads="1"/>
          </p:cNvPicPr>
          <p:nvPr/>
        </p:nvPicPr>
        <p:blipFill>
          <a:blip r:embed="rId5" cstate="print">
            <a:duotone>
              <a:prstClr val="black"/>
              <a:schemeClr val="accent3">
                <a:tint val="45000"/>
                <a:satMod val="400000"/>
              </a:schemeClr>
            </a:duotone>
            <a:extLst>
              <a:ext uri="{28A0092B-C50C-407E-A947-70E740481C1C}">
                <a14:useLocalDpi xmlns:a14="http://schemas.microsoft.com/office/drawing/2010/main" val="0"/>
              </a:ext>
            </a:extLst>
          </a:blip>
          <a:srcRect/>
          <a:stretch>
            <a:fillRect/>
          </a:stretch>
        </p:blipFill>
        <p:spPr bwMode="auto">
          <a:xfrm>
            <a:off x="4336873" y="5825158"/>
            <a:ext cx="480967" cy="480967"/>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24" descr="http://vignette2.wikia.nocookie.net/internationalbroadcasts/images/1/1d/Opera-icon-high-res.png/revision/latest?cb=20140411015942"/>
          <p:cNvPicPr>
            <a:picLocks noChangeAspect="1" noChangeArrowheads="1"/>
          </p:cNvPicPr>
          <p:nvPr/>
        </p:nvPicPr>
        <p:blipFill>
          <a:blip r:embed="rId6" cstate="print">
            <a:duotone>
              <a:prstClr val="black"/>
              <a:schemeClr val="accent3">
                <a:tint val="45000"/>
                <a:satMod val="400000"/>
              </a:schemeClr>
            </a:duotone>
            <a:extLst>
              <a:ext uri="{28A0092B-C50C-407E-A947-70E740481C1C}">
                <a14:useLocalDpi xmlns:a14="http://schemas.microsoft.com/office/drawing/2010/main" val="0"/>
              </a:ext>
            </a:extLst>
          </a:blip>
          <a:srcRect/>
          <a:stretch>
            <a:fillRect/>
          </a:stretch>
        </p:blipFill>
        <p:spPr bwMode="auto">
          <a:xfrm>
            <a:off x="4891412" y="5856805"/>
            <a:ext cx="383133" cy="41767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6386535" y="2542669"/>
            <a:ext cx="5012781" cy="3416320"/>
          </a:xfrm>
          <a:prstGeom prst="rect">
            <a:avLst/>
          </a:prstGeom>
        </p:spPr>
        <p:txBody>
          <a:bodyPr wrap="square" anchor="t">
            <a:spAutoFit/>
          </a:bodyPr>
          <a:lstStyle/>
          <a:p>
            <a:pPr marL="342900" lvl="1" indent="-342900" defTabSz="-13873163" eaLnBrk="0" hangingPunct="0">
              <a:spcBef>
                <a:spcPts val="0"/>
              </a:spcBef>
              <a:buClr>
                <a:schemeClr val="tx1">
                  <a:lumMod val="65000"/>
                  <a:lumOff val="35000"/>
                </a:schemeClr>
              </a:buClr>
              <a:buSzPct val="85000"/>
              <a:buFont typeface="Wingdings" panose="05000000000000000000" pitchFamily="2" charset="2"/>
              <a:buChar char="ü"/>
              <a:defRPr/>
            </a:pPr>
            <a:r>
              <a:rPr lang="en-US" sz="2400" i="0" dirty="0" smtClean="0">
                <a:solidFill>
                  <a:schemeClr val="tx1">
                    <a:lumMod val="85000"/>
                    <a:lumOff val="15000"/>
                  </a:schemeClr>
                </a:solidFill>
                <a:latin typeface="Gotham Book" panose="02000604040000020004" pitchFamily="50" charset="0"/>
              </a:rPr>
              <a:t>Cross-browser compatibility</a:t>
            </a:r>
          </a:p>
          <a:p>
            <a:pPr marL="342900" lvl="1" indent="-342900" defTabSz="-13873163" eaLnBrk="0" hangingPunct="0">
              <a:buClr>
                <a:srgbClr val="595959"/>
              </a:buClr>
              <a:buSzPct val="85000"/>
              <a:buFont typeface="Wingdings" panose="05000000000000000000" pitchFamily="2" charset="2"/>
              <a:buChar char="ü"/>
              <a:defRPr/>
            </a:pPr>
            <a:endParaRPr lang="en-US" sz="2400" i="0" dirty="0" smtClean="0">
              <a:solidFill>
                <a:schemeClr val="tx1">
                  <a:lumMod val="85000"/>
                  <a:lumOff val="15000"/>
                </a:schemeClr>
              </a:solidFill>
              <a:latin typeface="Gotham Book" panose="02000604040000020004" pitchFamily="50" charset="0"/>
            </a:endParaRPr>
          </a:p>
          <a:p>
            <a:pPr marL="342900" lvl="1" indent="-342900" defTabSz="-13873163" eaLnBrk="0" hangingPunct="0">
              <a:buClr>
                <a:srgbClr val="595959"/>
              </a:buClr>
              <a:buSzPct val="85000"/>
              <a:buFont typeface="Wingdings" panose="05000000000000000000" pitchFamily="2" charset="2"/>
              <a:buChar char="ü"/>
              <a:defRPr/>
            </a:pPr>
            <a:r>
              <a:rPr lang="en-US" sz="2400" i="0" dirty="0">
                <a:solidFill>
                  <a:schemeClr val="tx1">
                    <a:lumMod val="85000"/>
                    <a:lumOff val="15000"/>
                  </a:schemeClr>
                </a:solidFill>
                <a:latin typeface="Gotham Book" panose="02000604040000020004" pitchFamily="50" charset="0"/>
              </a:rPr>
              <a:t>Scalable &amp; open</a:t>
            </a:r>
          </a:p>
          <a:p>
            <a:pPr marL="342900" lvl="1" indent="-342900" defTabSz="-13873163" eaLnBrk="0" hangingPunct="0">
              <a:buClr>
                <a:srgbClr val="595959"/>
              </a:buClr>
              <a:buSzPct val="85000"/>
              <a:buFont typeface="Wingdings" panose="05000000000000000000" pitchFamily="2" charset="2"/>
              <a:buChar char="ü"/>
              <a:defRPr/>
            </a:pPr>
            <a:endParaRPr lang="en-US" sz="2400" i="0" dirty="0" smtClean="0">
              <a:solidFill>
                <a:schemeClr val="tx1">
                  <a:lumMod val="85000"/>
                  <a:lumOff val="15000"/>
                </a:schemeClr>
              </a:solidFill>
              <a:latin typeface="Gotham Book" panose="02000604040000020004" pitchFamily="50" charset="0"/>
            </a:endParaRPr>
          </a:p>
          <a:p>
            <a:pPr marL="342900" lvl="1" indent="-342900" defTabSz="-13873163" eaLnBrk="0" hangingPunct="0">
              <a:buClr>
                <a:srgbClr val="595959"/>
              </a:buClr>
              <a:buSzPct val="85000"/>
              <a:buFont typeface="Wingdings" panose="05000000000000000000" pitchFamily="2" charset="2"/>
              <a:buChar char="ü"/>
              <a:defRPr/>
            </a:pPr>
            <a:r>
              <a:rPr lang="en-US" sz="2400" i="0" dirty="0" smtClean="0">
                <a:solidFill>
                  <a:schemeClr val="tx1">
                    <a:lumMod val="85000"/>
                    <a:lumOff val="15000"/>
                  </a:schemeClr>
                </a:solidFill>
                <a:latin typeface="Gotham Book" panose="02000604040000020004" pitchFamily="50" charset="0"/>
              </a:rPr>
              <a:t>Mobile </a:t>
            </a:r>
            <a:r>
              <a:rPr lang="en-US" sz="2400" i="0" dirty="0">
                <a:solidFill>
                  <a:schemeClr val="tx1">
                    <a:lumMod val="85000"/>
                    <a:lumOff val="15000"/>
                  </a:schemeClr>
                </a:solidFill>
                <a:latin typeface="Gotham Book" panose="02000604040000020004" pitchFamily="50" charset="0"/>
              </a:rPr>
              <a:t>friendly</a:t>
            </a:r>
          </a:p>
          <a:p>
            <a:pPr marL="342900" lvl="1" indent="-342900" defTabSz="-13873163" eaLnBrk="0" hangingPunct="0">
              <a:buClr>
                <a:srgbClr val="595959"/>
              </a:buClr>
              <a:buSzPct val="85000"/>
              <a:buFont typeface="Wingdings" panose="05000000000000000000" pitchFamily="2" charset="2"/>
              <a:buChar char="ü"/>
              <a:defRPr/>
            </a:pPr>
            <a:endParaRPr lang="en-US" sz="2400" i="0" dirty="0" smtClean="0">
              <a:latin typeface="Gotham Book" panose="02000604040000020004" pitchFamily="50" charset="0"/>
            </a:endParaRPr>
          </a:p>
          <a:p>
            <a:pPr marL="342900" lvl="1" indent="-342900" defTabSz="-13873163" eaLnBrk="0" hangingPunct="0">
              <a:buClr>
                <a:srgbClr val="595959"/>
              </a:buClr>
              <a:buSzPct val="85000"/>
              <a:buFont typeface="Wingdings" panose="05000000000000000000" pitchFamily="2" charset="2"/>
              <a:buChar char="ü"/>
              <a:defRPr/>
            </a:pPr>
            <a:r>
              <a:rPr lang="en-US" sz="2400" i="0" dirty="0" smtClean="0">
                <a:latin typeface="Gotham Book" panose="02000604040000020004" pitchFamily="50" charset="0"/>
              </a:rPr>
              <a:t>Less resource intensive</a:t>
            </a:r>
            <a:endParaRPr lang="en-US" sz="2400" i="0" dirty="0" smtClean="0">
              <a:solidFill>
                <a:schemeClr val="tx1">
                  <a:lumMod val="85000"/>
                  <a:lumOff val="15000"/>
                </a:schemeClr>
              </a:solidFill>
              <a:latin typeface="Gotham Book" panose="02000604040000020004" pitchFamily="50" charset="0"/>
            </a:endParaRPr>
          </a:p>
          <a:p>
            <a:pPr marL="342900" lvl="1" indent="-342900" defTabSz="-13873163" eaLnBrk="0" hangingPunct="0">
              <a:buClr>
                <a:schemeClr val="tx2"/>
              </a:buClr>
              <a:buSzPct val="85000"/>
              <a:buFont typeface="Wingdings" panose="05000000000000000000" pitchFamily="2" charset="2"/>
              <a:buChar char="ü"/>
              <a:defRPr/>
            </a:pPr>
            <a:endParaRPr lang="en-US" sz="2400" i="0" dirty="0" smtClean="0">
              <a:solidFill>
                <a:schemeClr val="tx1">
                  <a:lumMod val="85000"/>
                  <a:lumOff val="15000"/>
                </a:schemeClr>
              </a:solidFill>
            </a:endParaRPr>
          </a:p>
          <a:p>
            <a:pPr marL="342900" lvl="1" indent="-342900" defTabSz="-13873163" eaLnBrk="0" hangingPunct="0">
              <a:buClr>
                <a:schemeClr val="tx2"/>
              </a:buClr>
              <a:buSzPct val="85000"/>
              <a:buFont typeface="Wingdings" panose="05000000000000000000" pitchFamily="2" charset="2"/>
              <a:buChar char="ü"/>
              <a:defRPr/>
            </a:pPr>
            <a:endParaRPr lang="en-US" sz="2400" i="0" dirty="0">
              <a:solidFill>
                <a:schemeClr val="tx1">
                  <a:lumMod val="85000"/>
                  <a:lumOff val="15000"/>
                </a:schemeClr>
              </a:solidFill>
            </a:endParaRPr>
          </a:p>
        </p:txBody>
      </p:sp>
      <p:pic>
        <p:nvPicPr>
          <p:cNvPr id="20" name="Image 19"/>
          <p:cNvPicPr>
            <a:picLocks noChangeAspect="1"/>
          </p:cNvPicPr>
          <p:nvPr/>
        </p:nvPicPr>
        <p:blipFill>
          <a:blip r:embed="rId7">
            <a:clrChange>
              <a:clrFrom>
                <a:srgbClr val="FFFFFF"/>
              </a:clrFrom>
              <a:clrTo>
                <a:srgbClr val="FFFFFF">
                  <a:alpha val="0"/>
                </a:srgbClr>
              </a:clrTo>
            </a:clrChange>
            <a:duotone>
              <a:prstClr val="black"/>
              <a:schemeClr val="accent3">
                <a:tint val="45000"/>
                <a:satMod val="400000"/>
              </a:schemeClr>
            </a:duotone>
            <a:extLst>
              <a:ext uri="{BEBA8EAE-BF5A-486C-A8C5-ECC9F3942E4B}">
                <a14:imgProps xmlns:a14="http://schemas.microsoft.com/office/drawing/2010/main">
                  <a14:imgLayer r:embed="rId8">
                    <a14:imgEffect>
                      <a14:saturation sat="0"/>
                    </a14:imgEffect>
                  </a14:imgLayer>
                </a14:imgProps>
              </a:ext>
            </a:extLst>
          </a:blip>
          <a:stretch>
            <a:fillRect/>
          </a:stretch>
        </p:blipFill>
        <p:spPr>
          <a:xfrm>
            <a:off x="6124408" y="5558243"/>
            <a:ext cx="2806406" cy="1047623"/>
          </a:xfrm>
          <a:prstGeom prst="rect">
            <a:avLst/>
          </a:prstGeom>
        </p:spPr>
      </p:pic>
      <p:pic>
        <p:nvPicPr>
          <p:cNvPr id="21" name="Image 20"/>
          <p:cNvPicPr>
            <a:picLocks noChangeAspect="1"/>
          </p:cNvPicPr>
          <p:nvPr/>
        </p:nvPicPr>
        <p:blipFill>
          <a:blip r:embed="rId9">
            <a:clrChange>
              <a:clrFrom>
                <a:srgbClr val="FFFFFF"/>
              </a:clrFrom>
              <a:clrTo>
                <a:srgbClr val="FFFFFF">
                  <a:alpha val="0"/>
                </a:srgbClr>
              </a:clrTo>
            </a:clrChange>
            <a:duotone>
              <a:prstClr val="black"/>
              <a:schemeClr val="accent3">
                <a:tint val="45000"/>
                <a:satMod val="400000"/>
              </a:schemeClr>
            </a:duotone>
          </a:blip>
          <a:stretch>
            <a:fillRect/>
          </a:stretch>
        </p:blipFill>
        <p:spPr>
          <a:xfrm>
            <a:off x="5077921" y="5841827"/>
            <a:ext cx="885164" cy="453858"/>
          </a:xfrm>
          <a:prstGeom prst="rect">
            <a:avLst/>
          </a:prstGeom>
        </p:spPr>
      </p:pic>
      <p:pic>
        <p:nvPicPr>
          <p:cNvPr id="22" name="Image 21"/>
          <p:cNvPicPr>
            <a:picLocks noChangeAspect="1"/>
          </p:cNvPicPr>
          <p:nvPr/>
        </p:nvPicPr>
        <p:blipFill>
          <a:blip r:embed="rId10" cstate="print">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3249409" y="5800068"/>
            <a:ext cx="483682" cy="483682"/>
          </a:xfrm>
          <a:prstGeom prst="rect">
            <a:avLst/>
          </a:prstGeom>
        </p:spPr>
      </p:pic>
      <p:pic>
        <p:nvPicPr>
          <p:cNvPr id="24" name="Image 23"/>
          <p:cNvPicPr>
            <a:picLocks noChangeAspect="1"/>
          </p:cNvPicPr>
          <p:nvPr/>
        </p:nvPicPr>
        <p:blipFill>
          <a:blip r:embed="rId11" cstate="print">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3791163" y="5823547"/>
            <a:ext cx="472138" cy="472138"/>
          </a:xfrm>
          <a:prstGeom prst="rect">
            <a:avLst/>
          </a:prstGeom>
        </p:spPr>
      </p:pic>
      <p:grpSp>
        <p:nvGrpSpPr>
          <p:cNvPr id="31" name="Groupe 30"/>
          <p:cNvGrpSpPr/>
          <p:nvPr/>
        </p:nvGrpSpPr>
        <p:grpSpPr>
          <a:xfrm>
            <a:off x="10770" y="116783"/>
            <a:ext cx="2715492" cy="1055552"/>
            <a:chOff x="-23809" y="86482"/>
            <a:chExt cx="2715492" cy="1175265"/>
          </a:xfrm>
        </p:grpSpPr>
        <p:sp>
          <p:nvSpPr>
            <p:cNvPr id="33" name="Parallélogramme 32"/>
            <p:cNvSpPr/>
            <p:nvPr/>
          </p:nvSpPr>
          <p:spPr>
            <a:xfrm>
              <a:off x="-23809" y="86482"/>
              <a:ext cx="2715492" cy="760769"/>
            </a:xfrm>
            <a:prstGeom prst="parallelogram">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i="0" dirty="0">
                <a:latin typeface="Gotham Light" pitchFamily="50" charset="0"/>
              </a:endParaRPr>
            </a:p>
          </p:txBody>
        </p:sp>
        <p:sp>
          <p:nvSpPr>
            <p:cNvPr id="34" name="ZoneTexte 33"/>
            <p:cNvSpPr txBox="1"/>
            <p:nvPr/>
          </p:nvSpPr>
          <p:spPr>
            <a:xfrm>
              <a:off x="48199" y="199432"/>
              <a:ext cx="2116816" cy="1062315"/>
            </a:xfrm>
            <a:prstGeom prst="rect">
              <a:avLst/>
            </a:prstGeom>
            <a:noFill/>
          </p:spPr>
          <p:txBody>
            <a:bodyPr wrap="square" rtlCol="0">
              <a:spAutoFit/>
            </a:bodyPr>
            <a:lstStyle/>
            <a:p>
              <a:pPr lvl="0" algn="ctr"/>
              <a:r>
                <a:rPr lang="en-US" sz="1600" i="0" dirty="0" smtClean="0">
                  <a:solidFill>
                    <a:schemeClr val="bg1"/>
                  </a:solidFill>
                  <a:latin typeface="Gotham Medium" panose="02000604030000020004" pitchFamily="50" charset="0"/>
                </a:rPr>
                <a:t>Navigation based</a:t>
              </a:r>
            </a:p>
            <a:p>
              <a:pPr algn="ctr"/>
              <a:r>
                <a:rPr lang="en-US" sz="1600" i="0" dirty="0">
                  <a:solidFill>
                    <a:schemeClr val="bg1"/>
                  </a:solidFill>
                  <a:latin typeface="Gotham Light" pitchFamily="50" charset="0"/>
                </a:rPr>
                <a:t>Solution</a:t>
              </a:r>
              <a:endParaRPr lang="en-US" sz="1600" i="0" dirty="0">
                <a:solidFill>
                  <a:schemeClr val="bg1"/>
                </a:solidFill>
                <a:latin typeface="Gotham Medium" panose="02000604030000020004" pitchFamily="50" charset="0"/>
              </a:endParaRPr>
            </a:p>
            <a:p>
              <a:pPr lvl="0" algn="ctr"/>
              <a:endParaRPr lang="en-US" i="0" dirty="0">
                <a:solidFill>
                  <a:schemeClr val="bg1"/>
                </a:solidFill>
                <a:latin typeface="Gotham Light" pitchFamily="50" charset="0"/>
              </a:endParaRPr>
            </a:p>
          </p:txBody>
        </p:sp>
        <p:pic>
          <p:nvPicPr>
            <p:cNvPr id="37" name="Image 36"/>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020999" y="199432"/>
              <a:ext cx="534871" cy="534871"/>
            </a:xfrm>
            <a:prstGeom prst="rect">
              <a:avLst/>
            </a:prstGeom>
          </p:spPr>
        </p:pic>
      </p:grpSp>
    </p:spTree>
    <p:extLst>
      <p:ext uri="{BB962C8B-B14F-4D97-AF65-F5344CB8AC3E}">
        <p14:creationId xmlns:p14="http://schemas.microsoft.com/office/powerpoint/2010/main" val="357942597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a:xfrm>
            <a:off x="0" y="115658"/>
            <a:ext cx="12192000" cy="755516"/>
          </a:xfrm>
        </p:spPr>
        <p:txBody>
          <a:bodyPr/>
          <a:lstStyle/>
          <a:p>
            <a:r>
              <a:rPr lang="fr-FR" dirty="0" err="1">
                <a:latin typeface="Gotham Book" panose="02000604040000020004" pitchFamily="50" charset="0"/>
                <a:cs typeface="Segoe UI Light" panose="020B0502040204020203" pitchFamily="34" charset="0"/>
              </a:rPr>
              <a:t>WebVue</a:t>
            </a:r>
            <a:r>
              <a:rPr lang="fr-FR" dirty="0">
                <a:latin typeface="Gotham Book" panose="02000604040000020004" pitchFamily="50" charset="0"/>
                <a:cs typeface="Segoe UI Light" panose="020B0502040204020203" pitchFamily="34" charset="0"/>
              </a:rPr>
              <a:t> 12 - </a:t>
            </a:r>
            <a:r>
              <a:rPr lang="fr-FR" dirty="0" err="1">
                <a:latin typeface="Gotham Book" panose="02000604040000020004" pitchFamily="50" charset="0"/>
                <a:cs typeface="Segoe UI Light" panose="020B0502040204020203" pitchFamily="34" charset="0"/>
              </a:rPr>
              <a:t>Benefits</a:t>
            </a:r>
            <a:endParaRPr lang="fr-FR" dirty="0">
              <a:latin typeface="Gotham Book" panose="02000604040000020004" pitchFamily="50" charset="0"/>
              <a:cs typeface="Segoe UI Light" panose="020B0502040204020203" pitchFamily="34" charset="0"/>
            </a:endParaRPr>
          </a:p>
        </p:txBody>
      </p:sp>
      <p:sp>
        <p:nvSpPr>
          <p:cNvPr id="5" name="ZoneTexte 4">
            <a:extLst>
              <a:ext uri="{FF2B5EF4-FFF2-40B4-BE49-F238E27FC236}">
                <a16:creationId xmlns:a16="http://schemas.microsoft.com/office/drawing/2014/main" id="{2DA7AE25-0576-4AD1-A412-9176D9A18565}"/>
              </a:ext>
            </a:extLst>
          </p:cNvPr>
          <p:cNvSpPr txBox="1"/>
          <p:nvPr/>
        </p:nvSpPr>
        <p:spPr>
          <a:xfrm>
            <a:off x="3071664" y="1213008"/>
            <a:ext cx="8826787" cy="4524315"/>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i="0" dirty="0" smtClean="0">
              <a:solidFill>
                <a:schemeClr val="tx1"/>
              </a:solidFill>
            </a:endParaRPr>
          </a:p>
          <a:p>
            <a:pPr marL="342900" indent="-342900">
              <a:buFont typeface="Wingdings" panose="05000000000000000000" pitchFamily="2" charset="2"/>
              <a:buChar char="ü"/>
            </a:pPr>
            <a:r>
              <a:rPr lang="en-US" sz="2400" i="0" dirty="0" smtClean="0">
                <a:solidFill>
                  <a:schemeClr val="tx1"/>
                </a:solidFill>
                <a:latin typeface="Gotham Book" panose="02000604040000020004" pitchFamily="50" charset="0"/>
              </a:rPr>
              <a:t>UX for better efficiency : seamless and smooth interfaces</a:t>
            </a:r>
          </a:p>
          <a:p>
            <a:pPr marL="342900" indent="-342900">
              <a:buFont typeface="Wingdings" panose="05000000000000000000" pitchFamily="2" charset="2"/>
              <a:buChar char="ü"/>
            </a:pPr>
            <a:endParaRPr lang="en-US" sz="2400" i="0" dirty="0" smtClean="0">
              <a:solidFill>
                <a:schemeClr val="tx1"/>
              </a:solidFill>
              <a:latin typeface="Gotham Book" panose="02000604040000020004" pitchFamily="50" charset="0"/>
            </a:endParaRPr>
          </a:p>
          <a:p>
            <a:pPr marL="342900" indent="-342900">
              <a:buFont typeface="Wingdings" panose="05000000000000000000" pitchFamily="2" charset="2"/>
              <a:buChar char="ü"/>
            </a:pPr>
            <a:r>
              <a:rPr lang="en-US" sz="2400" i="0" dirty="0" smtClean="0">
                <a:solidFill>
                  <a:schemeClr val="tx1"/>
                </a:solidFill>
                <a:latin typeface="Gotham Book" panose="02000604040000020004" pitchFamily="50" charset="0"/>
              </a:rPr>
              <a:t>Easy to deploy, zero installation, no extra development</a:t>
            </a:r>
          </a:p>
          <a:p>
            <a:pPr marL="342900" indent="-342900">
              <a:buFont typeface="Wingdings" panose="05000000000000000000" pitchFamily="2" charset="2"/>
              <a:buChar char="ü"/>
            </a:pPr>
            <a:endParaRPr lang="en-US" sz="2400" i="0" dirty="0" smtClean="0">
              <a:solidFill>
                <a:schemeClr val="tx1"/>
              </a:solidFill>
              <a:latin typeface="Gotham Book" panose="02000604040000020004" pitchFamily="50" charset="0"/>
            </a:endParaRPr>
          </a:p>
          <a:p>
            <a:pPr marL="342900" indent="-342900">
              <a:buFont typeface="Wingdings" panose="05000000000000000000" pitchFamily="2" charset="2"/>
              <a:buChar char="ü"/>
            </a:pPr>
            <a:r>
              <a:rPr lang="en-US" sz="2400" i="0" dirty="0" smtClean="0">
                <a:solidFill>
                  <a:schemeClr val="tx1"/>
                </a:solidFill>
                <a:latin typeface="Gotham Book" panose="02000604040000020004" pitchFamily="50" charset="0"/>
              </a:rPr>
              <a:t>IT friendly solutions </a:t>
            </a:r>
          </a:p>
          <a:p>
            <a:r>
              <a:rPr lang="en-US" sz="2400" i="0" dirty="0" smtClean="0">
                <a:solidFill>
                  <a:schemeClr val="tx1"/>
                </a:solidFill>
                <a:latin typeface="Gotham Book" panose="02000604040000020004" pitchFamily="50" charset="0"/>
              </a:rPr>
              <a:t>	Secure architectures and communication</a:t>
            </a:r>
          </a:p>
          <a:p>
            <a:r>
              <a:rPr lang="en-US" sz="2400" i="0" dirty="0" smtClean="0">
                <a:solidFill>
                  <a:schemeClr val="tx1"/>
                </a:solidFill>
                <a:latin typeface="Gotham Book" panose="02000604040000020004" pitchFamily="50" charset="0"/>
              </a:rPr>
              <a:t>	Deployment console</a:t>
            </a:r>
          </a:p>
          <a:p>
            <a:pPr marL="342900" indent="-342900">
              <a:buFont typeface="Wingdings" panose="05000000000000000000" pitchFamily="2" charset="2"/>
              <a:buChar char="ü"/>
            </a:pPr>
            <a:endParaRPr lang="en-US" sz="2400" i="0" dirty="0" smtClean="0">
              <a:solidFill>
                <a:schemeClr val="tx1"/>
              </a:solidFill>
              <a:latin typeface="Gotham Book" panose="02000604040000020004" pitchFamily="50" charset="0"/>
            </a:endParaRPr>
          </a:p>
          <a:p>
            <a:pPr marL="342900" indent="-342900">
              <a:buFont typeface="Wingdings" panose="05000000000000000000" pitchFamily="2" charset="2"/>
              <a:buChar char="ü"/>
            </a:pPr>
            <a:r>
              <a:rPr lang="en-US" sz="2400" i="0" dirty="0" smtClean="0">
                <a:solidFill>
                  <a:schemeClr val="tx1"/>
                </a:solidFill>
                <a:latin typeface="Gotham Book" panose="02000604040000020004" pitchFamily="50" charset="0"/>
              </a:rPr>
              <a:t>Web client can be embedded in third party apps or web-portals</a:t>
            </a:r>
            <a:endParaRPr lang="en-US" i="0" dirty="0">
              <a:solidFill>
                <a:schemeClr val="tx1"/>
              </a:solidFill>
              <a:latin typeface="Gotham Book" panose="02000604040000020004" pitchFamily="50" charset="0"/>
            </a:endParaRPr>
          </a:p>
        </p:txBody>
      </p:sp>
      <p:pic>
        <p:nvPicPr>
          <p:cNvPr id="6" name="Image 5"/>
          <p:cNvPicPr>
            <a:picLocks noChangeAspect="1"/>
          </p:cNvPicPr>
          <p:nvPr/>
        </p:nvPicPr>
        <p:blipFill>
          <a:blip r:embed="rId3">
            <a:clrChange>
              <a:clrFrom>
                <a:srgbClr val="FFFFFF"/>
              </a:clrFrom>
              <a:clrTo>
                <a:srgbClr val="FFFFFF">
                  <a:alpha val="0"/>
                </a:srgbClr>
              </a:clrTo>
            </a:clrChange>
          </a:blip>
          <a:stretch>
            <a:fillRect/>
          </a:stretch>
        </p:blipFill>
        <p:spPr>
          <a:xfrm>
            <a:off x="283357" y="2558974"/>
            <a:ext cx="2667231" cy="2514818"/>
          </a:xfrm>
          <a:prstGeom prst="rect">
            <a:avLst/>
          </a:prstGeom>
        </p:spPr>
      </p:pic>
      <p:grpSp>
        <p:nvGrpSpPr>
          <p:cNvPr id="7" name="Groupe 6"/>
          <p:cNvGrpSpPr/>
          <p:nvPr/>
        </p:nvGrpSpPr>
        <p:grpSpPr>
          <a:xfrm>
            <a:off x="6152" y="110405"/>
            <a:ext cx="2715492" cy="784015"/>
            <a:chOff x="0" y="110404"/>
            <a:chExt cx="2715492" cy="784015"/>
          </a:xfrm>
        </p:grpSpPr>
        <p:sp>
          <p:nvSpPr>
            <p:cNvPr id="8" name="Parallélogramme 7"/>
            <p:cNvSpPr/>
            <p:nvPr/>
          </p:nvSpPr>
          <p:spPr>
            <a:xfrm>
              <a:off x="0" y="110404"/>
              <a:ext cx="2715492" cy="760769"/>
            </a:xfrm>
            <a:prstGeom prst="parallelogram">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dirty="0">
                <a:latin typeface="Gotham Light" pitchFamily="50" charset="0"/>
              </a:endParaRPr>
            </a:p>
          </p:txBody>
        </p:sp>
        <p:sp>
          <p:nvSpPr>
            <p:cNvPr id="9" name="ZoneTexte 8"/>
            <p:cNvSpPr txBox="1"/>
            <p:nvPr/>
          </p:nvSpPr>
          <p:spPr>
            <a:xfrm>
              <a:off x="251519" y="186533"/>
              <a:ext cx="1944215" cy="707886"/>
            </a:xfrm>
            <a:prstGeom prst="rect">
              <a:avLst/>
            </a:prstGeom>
            <a:noFill/>
          </p:spPr>
          <p:txBody>
            <a:bodyPr wrap="square" rtlCol="0">
              <a:spAutoFit/>
            </a:bodyPr>
            <a:lstStyle/>
            <a:p>
              <a:pPr lvl="0"/>
              <a:r>
                <a:rPr lang="en-US" sz="2000" i="0" dirty="0" smtClean="0">
                  <a:solidFill>
                    <a:schemeClr val="bg1"/>
                  </a:solidFill>
                  <a:latin typeface="Segoe UI" panose="020B0502040204020203" pitchFamily="34" charset="0"/>
                  <a:cs typeface="Segoe UI" panose="020B0502040204020203" pitchFamily="34" charset="0"/>
                </a:rPr>
                <a:t>Navigation based solution</a:t>
              </a:r>
              <a:endParaRPr lang="en-US" sz="1400" i="0" dirty="0">
                <a:solidFill>
                  <a:schemeClr val="bg1"/>
                </a:solidFill>
                <a:latin typeface="Segoe UI" panose="020B0502040204020203" pitchFamily="34" charset="0"/>
                <a:cs typeface="Segoe UI" panose="020B0502040204020203" pitchFamily="34" charset="0"/>
              </a:endParaRPr>
            </a:p>
          </p:txBody>
        </p:sp>
        <p:pic>
          <p:nvPicPr>
            <p:cNvPr id="10" name="Imag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020904" y="242263"/>
              <a:ext cx="534871" cy="534871"/>
            </a:xfrm>
            <a:prstGeom prst="rect">
              <a:avLst/>
            </a:prstGeom>
          </p:spPr>
        </p:pic>
      </p:grpSp>
    </p:spTree>
    <p:extLst>
      <p:ext uri="{BB962C8B-B14F-4D97-AF65-F5344CB8AC3E}">
        <p14:creationId xmlns:p14="http://schemas.microsoft.com/office/powerpoint/2010/main" val="408888652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0" name="Content Placeholder 2"/>
          <p:cNvSpPr txBox="1">
            <a:spLocks/>
          </p:cNvSpPr>
          <p:nvPr/>
        </p:nvSpPr>
        <p:spPr>
          <a:xfrm>
            <a:off x="948201" y="2344848"/>
            <a:ext cx="5287227" cy="2304256"/>
          </a:xfrm>
          <a:prstGeom prst="rect">
            <a:avLst/>
          </a:prstGeom>
        </p:spPr>
        <p:txBody>
          <a:bodyP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lvl="1" indent="0" defTabSz="-13873163" eaLnBrk="0" hangingPunct="0">
              <a:spcBef>
                <a:spcPts val="0"/>
              </a:spcBef>
              <a:buClr>
                <a:schemeClr val="tx2"/>
              </a:buClr>
              <a:buSzPct val="85000"/>
              <a:buNone/>
              <a:defRPr/>
            </a:pPr>
            <a:endParaRPr lang="en-US" sz="2400" b="1" i="0" spc="300" dirty="0"/>
          </a:p>
          <a:p>
            <a:pPr>
              <a:buClr>
                <a:schemeClr val="tx1">
                  <a:lumMod val="65000"/>
                  <a:lumOff val="35000"/>
                </a:schemeClr>
              </a:buClr>
              <a:buFont typeface="Wingdings" panose="05000000000000000000" pitchFamily="2" charset="2"/>
              <a:buChar char="ü"/>
            </a:pPr>
            <a:r>
              <a:rPr lang="en-US" sz="2400" i="0" dirty="0">
                <a:solidFill>
                  <a:schemeClr val="tx1">
                    <a:lumMod val="85000"/>
                    <a:lumOff val="15000"/>
                  </a:schemeClr>
                </a:solidFill>
                <a:latin typeface="Gotham Book" panose="02000604040000020004" pitchFamily="50" charset="0"/>
              </a:rPr>
              <a:t>Zero installation, zero configuration</a:t>
            </a:r>
          </a:p>
          <a:p>
            <a:pPr>
              <a:buClr>
                <a:schemeClr val="tx1">
                  <a:lumMod val="65000"/>
                  <a:lumOff val="35000"/>
                </a:schemeClr>
              </a:buClr>
              <a:buFont typeface="Wingdings" panose="05000000000000000000" pitchFamily="2" charset="2"/>
              <a:buChar char="ü"/>
            </a:pPr>
            <a:endParaRPr lang="en-US" sz="2400" i="0" dirty="0">
              <a:solidFill>
                <a:schemeClr val="tx1">
                  <a:lumMod val="85000"/>
                  <a:lumOff val="15000"/>
                </a:schemeClr>
              </a:solidFill>
              <a:latin typeface="Gotham Book" panose="02000604040000020004" pitchFamily="50" charset="0"/>
            </a:endParaRPr>
          </a:p>
          <a:p>
            <a:pPr>
              <a:buClr>
                <a:schemeClr val="tx1">
                  <a:lumMod val="65000"/>
                  <a:lumOff val="35000"/>
                </a:schemeClr>
              </a:buClr>
              <a:buFont typeface="Wingdings" panose="05000000000000000000" pitchFamily="2" charset="2"/>
              <a:buChar char="ü"/>
            </a:pPr>
            <a:r>
              <a:rPr lang="en-US" sz="2400" i="0" dirty="0">
                <a:solidFill>
                  <a:schemeClr val="tx1">
                    <a:lumMod val="85000"/>
                    <a:lumOff val="15000"/>
                  </a:schemeClr>
                </a:solidFill>
                <a:latin typeface="Gotham Book" panose="02000604040000020004" pitchFamily="50" charset="0"/>
              </a:rPr>
              <a:t>Better performance, better responsiveness</a:t>
            </a:r>
          </a:p>
          <a:p>
            <a:pPr>
              <a:buClr>
                <a:schemeClr val="tx1">
                  <a:lumMod val="65000"/>
                  <a:lumOff val="35000"/>
                </a:schemeClr>
              </a:buClr>
              <a:buFont typeface="Wingdings" panose="05000000000000000000" pitchFamily="2" charset="2"/>
              <a:buChar char="ü"/>
            </a:pPr>
            <a:endParaRPr lang="en-US" sz="2400" i="0" dirty="0">
              <a:solidFill>
                <a:schemeClr val="tx1">
                  <a:lumMod val="85000"/>
                  <a:lumOff val="15000"/>
                </a:schemeClr>
              </a:solidFill>
              <a:latin typeface="Gotham Book" panose="02000604040000020004" pitchFamily="50" charset="0"/>
            </a:endParaRPr>
          </a:p>
          <a:p>
            <a:pPr marL="342900" lvl="1" indent="-342900" defTabSz="-13873163" eaLnBrk="0" hangingPunct="0">
              <a:lnSpc>
                <a:spcPct val="100000"/>
              </a:lnSpc>
              <a:spcBef>
                <a:spcPts val="0"/>
              </a:spcBef>
              <a:buClr>
                <a:schemeClr val="tx2"/>
              </a:buClr>
              <a:buSzPct val="85000"/>
              <a:buFont typeface="Wingdings" panose="05000000000000000000" pitchFamily="2" charset="2"/>
              <a:buChar char="ü"/>
              <a:defRPr/>
            </a:pPr>
            <a:endParaRPr lang="en-US" sz="2400" i="0" dirty="0">
              <a:solidFill>
                <a:schemeClr val="tx1">
                  <a:lumMod val="85000"/>
                  <a:lumOff val="15000"/>
                </a:schemeClr>
              </a:solidFill>
            </a:endParaRPr>
          </a:p>
          <a:p>
            <a:pPr marL="342900" lvl="1" indent="-342900" defTabSz="-13873163" eaLnBrk="0" hangingPunct="0">
              <a:spcBef>
                <a:spcPct val="30000"/>
              </a:spcBef>
              <a:buClr>
                <a:schemeClr val="tx2"/>
              </a:buClr>
              <a:buSzPct val="85000"/>
              <a:buFont typeface="Wingdings" panose="05000000000000000000" pitchFamily="2" charset="2"/>
              <a:buChar char="ü"/>
              <a:defRPr/>
            </a:pPr>
            <a:endParaRPr lang="en-US" sz="2400" i="0" dirty="0">
              <a:solidFill>
                <a:schemeClr val="tx1">
                  <a:lumMod val="65000"/>
                  <a:lumOff val="35000"/>
                </a:schemeClr>
              </a:solidFill>
            </a:endParaRPr>
          </a:p>
          <a:p>
            <a:pPr marL="342900" lvl="1" indent="-342900" defTabSz="-13873163" eaLnBrk="0" hangingPunct="0">
              <a:spcBef>
                <a:spcPct val="30000"/>
              </a:spcBef>
              <a:buClr>
                <a:schemeClr val="tx2"/>
              </a:buClr>
              <a:buSzPct val="85000"/>
              <a:buFont typeface="Wingdings" panose="05000000000000000000" pitchFamily="2" charset="2"/>
              <a:buChar char="ü"/>
              <a:defRPr/>
            </a:pPr>
            <a:endParaRPr lang="en-US" sz="2400" i="0" dirty="0">
              <a:solidFill>
                <a:schemeClr val="tx1">
                  <a:lumMod val="65000"/>
                  <a:lumOff val="35000"/>
                </a:schemeClr>
              </a:solidFill>
            </a:endParaRPr>
          </a:p>
          <a:p>
            <a:pPr marL="0" lvl="1" indent="0" defTabSz="-13873163" eaLnBrk="0" hangingPunct="0">
              <a:spcBef>
                <a:spcPct val="30000"/>
              </a:spcBef>
              <a:buClr>
                <a:schemeClr val="tx2"/>
              </a:buClr>
              <a:buSzPct val="85000"/>
              <a:buNone/>
              <a:defRPr/>
            </a:pPr>
            <a:endParaRPr lang="en-US" sz="2400" i="0" dirty="0">
              <a:solidFill>
                <a:schemeClr val="tx1">
                  <a:lumMod val="65000"/>
                  <a:lumOff val="35000"/>
                </a:schemeClr>
              </a:solidFill>
            </a:endParaRPr>
          </a:p>
          <a:p>
            <a:pPr marL="341313" lvl="1" indent="-341313" defTabSz="-13873163" eaLnBrk="0" hangingPunct="0">
              <a:spcBef>
                <a:spcPct val="30000"/>
              </a:spcBef>
              <a:buClr>
                <a:schemeClr val="tx2"/>
              </a:buClr>
              <a:buSzPct val="85000"/>
              <a:defRPr/>
            </a:pPr>
            <a:endParaRPr lang="en-US" sz="1600" i="0" dirty="0">
              <a:ln>
                <a:solidFill>
                  <a:schemeClr val="tx1">
                    <a:lumMod val="50000"/>
                    <a:alpha val="3000"/>
                  </a:schemeClr>
                </a:solidFill>
              </a:ln>
              <a:effectLst>
                <a:outerShdw blurRad="38100" dist="38100" dir="2700000" algn="tl">
                  <a:srgbClr val="000000">
                    <a:alpha val="43137"/>
                  </a:srgbClr>
                </a:outerShdw>
              </a:effectLst>
            </a:endParaRPr>
          </a:p>
          <a:p>
            <a:pPr marL="341313" lvl="1" indent="-341313" defTabSz="-13873163" eaLnBrk="0" hangingPunct="0">
              <a:spcBef>
                <a:spcPct val="30000"/>
              </a:spcBef>
              <a:buClr>
                <a:schemeClr val="tx2"/>
              </a:buClr>
              <a:buSzPct val="85000"/>
              <a:buBlip>
                <a:blip r:embed="rId3"/>
              </a:buBlip>
              <a:defRPr/>
            </a:pPr>
            <a:endParaRPr lang="en-US" sz="1600" i="0" dirty="0">
              <a:ln>
                <a:solidFill>
                  <a:schemeClr val="tx1">
                    <a:lumMod val="50000"/>
                    <a:alpha val="3000"/>
                  </a:schemeClr>
                </a:solidFill>
              </a:ln>
              <a:effectLst>
                <a:outerShdw blurRad="38100" dist="38100" dir="2700000" algn="tl">
                  <a:srgbClr val="000000">
                    <a:alpha val="43137"/>
                  </a:srgbClr>
                </a:outerShdw>
              </a:effectLst>
            </a:endParaRPr>
          </a:p>
          <a:p>
            <a:pPr marL="341313" indent="-341313" defTabSz="-13873163" eaLnBrk="0" hangingPunct="0">
              <a:spcBef>
                <a:spcPct val="30000"/>
              </a:spcBef>
              <a:buClr>
                <a:schemeClr val="tx2"/>
              </a:buClr>
              <a:buSzPct val="85000"/>
              <a:buBlip>
                <a:blip r:embed="rId3"/>
              </a:buBlip>
              <a:defRPr/>
            </a:pPr>
            <a:endParaRPr lang="en-US" sz="1600" i="0" dirty="0">
              <a:ln>
                <a:solidFill>
                  <a:schemeClr val="tx1">
                    <a:lumMod val="50000"/>
                    <a:alpha val="3000"/>
                  </a:schemeClr>
                </a:solidFill>
              </a:ln>
              <a:effectLst>
                <a:outerShdw blurRad="38100" dist="38100" dir="2700000" algn="tl">
                  <a:srgbClr val="000000">
                    <a:alpha val="43137"/>
                  </a:srgbClr>
                </a:outerShdw>
              </a:effectLst>
            </a:endParaRPr>
          </a:p>
        </p:txBody>
      </p:sp>
      <p:sp>
        <p:nvSpPr>
          <p:cNvPr id="5" name="Titre 4"/>
          <p:cNvSpPr>
            <a:spLocks noGrp="1"/>
          </p:cNvSpPr>
          <p:nvPr>
            <p:ph type="title"/>
          </p:nvPr>
        </p:nvSpPr>
        <p:spPr/>
        <p:txBody>
          <a:bodyPr>
            <a:normAutofit/>
          </a:bodyPr>
          <a:lstStyle/>
          <a:p>
            <a:pPr algn="l"/>
            <a:r>
              <a:rPr lang="en-US" dirty="0" smtClean="0">
                <a:solidFill>
                  <a:schemeClr val="bg1"/>
                </a:solidFill>
                <a:latin typeface="Gotham Book" panose="02000604040000020004" pitchFamily="50" charset="0"/>
                <a:cs typeface="Segoe UI Light" panose="020B0502040204020203" pitchFamily="34" charset="0"/>
              </a:rPr>
              <a:t>				</a:t>
            </a:r>
            <a:r>
              <a:rPr lang="en-US" dirty="0" err="1" smtClean="0">
                <a:solidFill>
                  <a:schemeClr val="bg1"/>
                </a:solidFill>
                <a:latin typeface="Gotham Book" panose="02000604040000020004" pitchFamily="50" charset="0"/>
                <a:cs typeface="Segoe UI Light" panose="020B0502040204020203" pitchFamily="34" charset="0"/>
              </a:rPr>
              <a:t>WebVue</a:t>
            </a:r>
            <a:r>
              <a:rPr lang="en-US" dirty="0" smtClean="0">
                <a:solidFill>
                  <a:schemeClr val="bg1"/>
                </a:solidFill>
                <a:latin typeface="Gotham Book" panose="02000604040000020004" pitchFamily="50" charset="0"/>
                <a:cs typeface="Segoe UI Light" panose="020B0502040204020203" pitchFamily="34" charset="0"/>
              </a:rPr>
              <a:t> 12</a:t>
            </a:r>
            <a:endParaRPr lang="en-US" dirty="0">
              <a:solidFill>
                <a:schemeClr val="bg1"/>
              </a:solidFill>
              <a:latin typeface="Gotham Book" panose="02000604040000020004" pitchFamily="50" charset="0"/>
              <a:cs typeface="Segoe UI Light" panose="020B0502040204020203" pitchFamily="34" charset="0"/>
            </a:endParaRPr>
          </a:p>
        </p:txBody>
      </p:sp>
      <p:sp>
        <p:nvSpPr>
          <p:cNvPr id="23" name="Rectangle 22"/>
          <p:cNvSpPr/>
          <p:nvPr/>
        </p:nvSpPr>
        <p:spPr>
          <a:xfrm>
            <a:off x="3750288" y="1126411"/>
            <a:ext cx="6480720" cy="584775"/>
          </a:xfrm>
          <a:prstGeom prst="rect">
            <a:avLst/>
          </a:prstGeom>
        </p:spPr>
        <p:txBody>
          <a:bodyPr wrap="square">
            <a:spAutoFit/>
          </a:bodyPr>
          <a:lstStyle/>
          <a:p>
            <a:r>
              <a:rPr lang="en-US" sz="3200" i="0" spc="300" dirty="0">
                <a:latin typeface="Gotham Book" panose="02000604040000020004" pitchFamily="50" charset="0"/>
              </a:rPr>
              <a:t>Benefits for the </a:t>
            </a:r>
            <a:r>
              <a:rPr lang="en-US" sz="3200" i="0" spc="300" dirty="0">
                <a:solidFill>
                  <a:srgbClr val="E43027"/>
                </a:solidFill>
                <a:latin typeface="Gotham Book" panose="02000604040000020004" pitchFamily="50" charset="0"/>
              </a:rPr>
              <a:t>end user</a:t>
            </a:r>
          </a:p>
        </p:txBody>
      </p:sp>
      <p:sp>
        <p:nvSpPr>
          <p:cNvPr id="2" name="Rectangle 1"/>
          <p:cNvSpPr/>
          <p:nvPr/>
        </p:nvSpPr>
        <p:spPr>
          <a:xfrm>
            <a:off x="6453720" y="2814113"/>
            <a:ext cx="4874537" cy="3806170"/>
          </a:xfrm>
          <a:prstGeom prst="rect">
            <a:avLst/>
          </a:prstGeom>
        </p:spPr>
        <p:txBody>
          <a:bodyPr wrap="square">
            <a:spAutoFit/>
          </a:bodyPr>
          <a:lstStyle/>
          <a:p>
            <a:pPr marL="171450" indent="-171450" defTabSz="685800">
              <a:lnSpc>
                <a:spcPct val="90000"/>
              </a:lnSpc>
              <a:spcBef>
                <a:spcPts val="750"/>
              </a:spcBef>
              <a:buClr>
                <a:schemeClr val="tx1">
                  <a:lumMod val="65000"/>
                  <a:lumOff val="35000"/>
                </a:schemeClr>
              </a:buClr>
              <a:buFont typeface="Wingdings" panose="05000000000000000000" pitchFamily="2" charset="2"/>
              <a:buChar char="ü"/>
            </a:pPr>
            <a:r>
              <a:rPr lang="en-US" sz="2400" i="0" dirty="0">
                <a:solidFill>
                  <a:schemeClr val="tx1">
                    <a:lumMod val="85000"/>
                    <a:lumOff val="15000"/>
                  </a:schemeClr>
                </a:solidFill>
                <a:latin typeface="Gotham Book" panose="02000604040000020004" pitchFamily="50" charset="0"/>
              </a:rPr>
              <a:t>Ability to monitor mimics on any device with a web </a:t>
            </a:r>
            <a:r>
              <a:rPr lang="en-US" sz="2400" i="0" dirty="0" smtClean="0">
                <a:solidFill>
                  <a:schemeClr val="tx1">
                    <a:lumMod val="85000"/>
                    <a:lumOff val="15000"/>
                  </a:schemeClr>
                </a:solidFill>
                <a:latin typeface="Gotham Book" panose="02000604040000020004" pitchFamily="50" charset="0"/>
              </a:rPr>
              <a:t>browser</a:t>
            </a:r>
          </a:p>
          <a:p>
            <a:pPr marL="171450" indent="-171450" defTabSz="685800">
              <a:lnSpc>
                <a:spcPct val="90000"/>
              </a:lnSpc>
              <a:spcBef>
                <a:spcPts val="750"/>
              </a:spcBef>
              <a:buClr>
                <a:schemeClr val="tx1">
                  <a:lumMod val="65000"/>
                  <a:lumOff val="35000"/>
                </a:schemeClr>
              </a:buClr>
              <a:buFont typeface="Wingdings" panose="05000000000000000000" pitchFamily="2" charset="2"/>
              <a:buChar char="ü"/>
            </a:pPr>
            <a:endParaRPr lang="en-US" sz="2400" i="0" dirty="0">
              <a:solidFill>
                <a:schemeClr val="tx1">
                  <a:lumMod val="85000"/>
                  <a:lumOff val="15000"/>
                </a:schemeClr>
              </a:solidFill>
              <a:latin typeface="Gotham Book" panose="02000604040000020004" pitchFamily="50" charset="0"/>
            </a:endParaRPr>
          </a:p>
          <a:p>
            <a:pPr>
              <a:buClr>
                <a:schemeClr val="tx1">
                  <a:lumMod val="65000"/>
                  <a:lumOff val="35000"/>
                </a:schemeClr>
              </a:buClr>
              <a:buFont typeface="Wingdings" panose="05000000000000000000" pitchFamily="2" charset="2"/>
              <a:buChar char="ü"/>
            </a:pPr>
            <a:r>
              <a:rPr lang="en-US" sz="2400" i="0" dirty="0">
                <a:solidFill>
                  <a:schemeClr val="tx1">
                    <a:lumMod val="85000"/>
                    <a:lumOff val="15000"/>
                  </a:schemeClr>
                </a:solidFill>
                <a:latin typeface="Gotham Book" panose="02000604040000020004" pitchFamily="50" charset="0"/>
              </a:rPr>
              <a:t>Ability to monitor multiple mimics concurrently in multiple web browser tabs</a:t>
            </a:r>
          </a:p>
          <a:p>
            <a:endParaRPr lang="en-US" sz="2400" i="0" dirty="0"/>
          </a:p>
          <a:p>
            <a:pPr marL="171450" indent="-171450" defTabSz="685800">
              <a:lnSpc>
                <a:spcPct val="90000"/>
              </a:lnSpc>
              <a:spcBef>
                <a:spcPts val="750"/>
              </a:spcBef>
              <a:buClr>
                <a:schemeClr val="tx1">
                  <a:lumMod val="65000"/>
                  <a:lumOff val="35000"/>
                </a:schemeClr>
              </a:buClr>
              <a:buFont typeface="Wingdings" panose="05000000000000000000" pitchFamily="2" charset="2"/>
              <a:buChar char="ü"/>
            </a:pPr>
            <a:endParaRPr lang="en-US" sz="2400" i="0" dirty="0">
              <a:solidFill>
                <a:schemeClr val="tx1">
                  <a:lumMod val="85000"/>
                  <a:lumOff val="15000"/>
                </a:schemeClr>
              </a:solidFill>
            </a:endParaRPr>
          </a:p>
          <a:p>
            <a:pPr marL="342900" lvl="1" indent="-342900" defTabSz="-13873163" eaLnBrk="0" hangingPunct="0">
              <a:lnSpc>
                <a:spcPct val="100000"/>
              </a:lnSpc>
              <a:spcBef>
                <a:spcPts val="0"/>
              </a:spcBef>
              <a:buClr>
                <a:schemeClr val="tx2"/>
              </a:buClr>
              <a:buSzPct val="85000"/>
              <a:buFont typeface="Wingdings" panose="05000000000000000000" pitchFamily="2" charset="2"/>
              <a:buChar char="ü"/>
              <a:defRPr/>
            </a:pPr>
            <a:endParaRPr lang="en-US" sz="2400" i="0" dirty="0">
              <a:solidFill>
                <a:schemeClr val="tx1">
                  <a:lumMod val="85000"/>
                  <a:lumOff val="15000"/>
                </a:schemeClr>
              </a:solidFill>
            </a:endParaRPr>
          </a:p>
        </p:txBody>
      </p:sp>
      <p:grpSp>
        <p:nvGrpSpPr>
          <p:cNvPr id="28" name="Groupe 27"/>
          <p:cNvGrpSpPr/>
          <p:nvPr/>
        </p:nvGrpSpPr>
        <p:grpSpPr>
          <a:xfrm>
            <a:off x="6152" y="110405"/>
            <a:ext cx="2715492" cy="760769"/>
            <a:chOff x="0" y="110404"/>
            <a:chExt cx="2715492" cy="760769"/>
          </a:xfrm>
        </p:grpSpPr>
        <p:sp>
          <p:nvSpPr>
            <p:cNvPr id="29" name="Parallélogramme 28"/>
            <p:cNvSpPr/>
            <p:nvPr/>
          </p:nvSpPr>
          <p:spPr>
            <a:xfrm>
              <a:off x="0" y="110404"/>
              <a:ext cx="2715492" cy="760769"/>
            </a:xfrm>
            <a:prstGeom prst="parallelogram">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i="0" dirty="0">
                <a:latin typeface="Gotham Light" pitchFamily="50" charset="0"/>
              </a:endParaRPr>
            </a:p>
          </p:txBody>
        </p:sp>
        <p:pic>
          <p:nvPicPr>
            <p:cNvPr id="31" name="Image 3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020904" y="242263"/>
              <a:ext cx="534871" cy="534871"/>
            </a:xfrm>
            <a:prstGeom prst="rect">
              <a:avLst/>
            </a:prstGeom>
          </p:spPr>
        </p:pic>
      </p:grpSp>
      <p:sp>
        <p:nvSpPr>
          <p:cNvPr id="10" name="ZoneTexte 9"/>
          <p:cNvSpPr txBox="1"/>
          <p:nvPr/>
        </p:nvSpPr>
        <p:spPr>
          <a:xfrm>
            <a:off x="257671" y="186534"/>
            <a:ext cx="1944215" cy="707886"/>
          </a:xfrm>
          <a:prstGeom prst="rect">
            <a:avLst/>
          </a:prstGeom>
          <a:noFill/>
        </p:spPr>
        <p:txBody>
          <a:bodyPr wrap="square" rtlCol="0">
            <a:spAutoFit/>
          </a:bodyPr>
          <a:lstStyle/>
          <a:p>
            <a:pPr lvl="0"/>
            <a:r>
              <a:rPr lang="en-US" sz="2000" i="0" dirty="0" smtClean="0">
                <a:solidFill>
                  <a:schemeClr val="bg1"/>
                </a:solidFill>
                <a:latin typeface="Segoe UI" panose="020B0502040204020203" pitchFamily="34" charset="0"/>
                <a:cs typeface="Segoe UI" panose="020B0502040204020203" pitchFamily="34" charset="0"/>
              </a:rPr>
              <a:t>Navigation based </a:t>
            </a:r>
            <a:r>
              <a:rPr lang="en-US" sz="2000" i="0" dirty="0">
                <a:solidFill>
                  <a:schemeClr val="bg1"/>
                </a:solidFill>
                <a:latin typeface="Segoe UI" panose="020B0502040204020203" pitchFamily="34" charset="0"/>
                <a:cs typeface="Segoe UI" panose="020B0502040204020203" pitchFamily="34" charset="0"/>
              </a:rPr>
              <a:t>solution</a:t>
            </a:r>
            <a:endParaRPr lang="en-US" sz="1400" i="0" dirty="0">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64050005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0" name="Content Placeholder 2"/>
          <p:cNvSpPr txBox="1">
            <a:spLocks/>
          </p:cNvSpPr>
          <p:nvPr/>
        </p:nvSpPr>
        <p:spPr>
          <a:xfrm>
            <a:off x="335360" y="1916832"/>
            <a:ext cx="5189951" cy="2304256"/>
          </a:xfrm>
          <a:prstGeom prst="rect">
            <a:avLst/>
          </a:prstGeom>
        </p:spPr>
        <p:txBody>
          <a:bodyP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lvl="1" indent="0" defTabSz="-13873163" eaLnBrk="0" hangingPunct="0">
              <a:spcBef>
                <a:spcPts val="0"/>
              </a:spcBef>
              <a:buClr>
                <a:schemeClr val="tx2"/>
              </a:buClr>
              <a:buSzPct val="85000"/>
              <a:buNone/>
              <a:defRPr/>
            </a:pPr>
            <a:endParaRPr lang="en-US" sz="2400" b="1" i="0" spc="300" dirty="0"/>
          </a:p>
          <a:p>
            <a:pPr>
              <a:buClr>
                <a:schemeClr val="tx1">
                  <a:lumMod val="65000"/>
                  <a:lumOff val="35000"/>
                </a:schemeClr>
              </a:buClr>
              <a:buFont typeface="Wingdings" panose="05000000000000000000" pitchFamily="2" charset="2"/>
              <a:buChar char="ü"/>
            </a:pPr>
            <a:r>
              <a:rPr lang="en-US" sz="2400" i="0" dirty="0">
                <a:solidFill>
                  <a:schemeClr val="tx1">
                    <a:lumMod val="85000"/>
                    <a:lumOff val="15000"/>
                  </a:schemeClr>
                </a:solidFill>
                <a:latin typeface="Gotham Book" panose="02000604040000020004" pitchFamily="50" charset="0"/>
              </a:rPr>
              <a:t>Easy to deploy</a:t>
            </a:r>
          </a:p>
          <a:p>
            <a:pPr>
              <a:buClr>
                <a:schemeClr val="tx1">
                  <a:lumMod val="65000"/>
                  <a:lumOff val="35000"/>
                </a:schemeClr>
              </a:buClr>
              <a:buFont typeface="Wingdings" panose="05000000000000000000" pitchFamily="2" charset="2"/>
              <a:buChar char="ü"/>
            </a:pPr>
            <a:endParaRPr lang="en-US" sz="2400" i="0" dirty="0">
              <a:solidFill>
                <a:schemeClr val="tx1">
                  <a:lumMod val="85000"/>
                  <a:lumOff val="15000"/>
                </a:schemeClr>
              </a:solidFill>
              <a:latin typeface="Gotham Book" panose="02000604040000020004" pitchFamily="50" charset="0"/>
            </a:endParaRPr>
          </a:p>
          <a:p>
            <a:pPr>
              <a:buClr>
                <a:schemeClr val="tx1">
                  <a:lumMod val="65000"/>
                  <a:lumOff val="35000"/>
                </a:schemeClr>
              </a:buClr>
              <a:buFont typeface="Wingdings" panose="05000000000000000000" pitchFamily="2" charset="2"/>
              <a:buChar char="ü"/>
            </a:pPr>
            <a:r>
              <a:rPr lang="en-US" sz="2400" i="0" dirty="0">
                <a:solidFill>
                  <a:schemeClr val="tx1">
                    <a:lumMod val="85000"/>
                    <a:lumOff val="15000"/>
                  </a:schemeClr>
                </a:solidFill>
                <a:latin typeface="Gotham Book" panose="02000604040000020004" pitchFamily="50" charset="0"/>
              </a:rPr>
              <a:t>No browser plugin or runtime components required</a:t>
            </a:r>
          </a:p>
          <a:p>
            <a:pPr>
              <a:buClr>
                <a:schemeClr val="tx1">
                  <a:lumMod val="65000"/>
                  <a:lumOff val="35000"/>
                </a:schemeClr>
              </a:buClr>
              <a:buFont typeface="Wingdings" panose="05000000000000000000" pitchFamily="2" charset="2"/>
              <a:buChar char="ü"/>
            </a:pPr>
            <a:endParaRPr lang="en-US" sz="2400" i="0" dirty="0">
              <a:solidFill>
                <a:schemeClr val="tx1">
                  <a:lumMod val="85000"/>
                  <a:lumOff val="15000"/>
                </a:schemeClr>
              </a:solidFill>
              <a:latin typeface="Gotham Book" panose="02000604040000020004" pitchFamily="50" charset="0"/>
            </a:endParaRPr>
          </a:p>
          <a:p>
            <a:pPr>
              <a:buClr>
                <a:schemeClr val="tx1">
                  <a:lumMod val="65000"/>
                  <a:lumOff val="35000"/>
                </a:schemeClr>
              </a:buClr>
              <a:buFont typeface="Wingdings" panose="05000000000000000000" pitchFamily="2" charset="2"/>
              <a:buChar char="ü"/>
            </a:pPr>
            <a:r>
              <a:rPr lang="en-US" sz="2400" i="0" dirty="0">
                <a:solidFill>
                  <a:schemeClr val="tx1">
                    <a:lumMod val="85000"/>
                    <a:lumOff val="15000"/>
                  </a:schemeClr>
                </a:solidFill>
                <a:latin typeface="Gotham Book" panose="02000604040000020004" pitchFamily="50" charset="0"/>
              </a:rPr>
              <a:t>Improved security thanks to sandboxing in web browser environment</a:t>
            </a:r>
          </a:p>
          <a:p>
            <a:endParaRPr lang="en-US" sz="2400" i="0" dirty="0">
              <a:solidFill>
                <a:schemeClr val="tx1">
                  <a:lumMod val="85000"/>
                  <a:lumOff val="15000"/>
                </a:schemeClr>
              </a:solidFill>
            </a:endParaRPr>
          </a:p>
          <a:p>
            <a:endParaRPr lang="en-US" sz="2400" i="0" dirty="0"/>
          </a:p>
          <a:p>
            <a:pPr marL="342900" lvl="1" indent="-342900" defTabSz="-13873163" eaLnBrk="0" hangingPunct="0">
              <a:lnSpc>
                <a:spcPct val="100000"/>
              </a:lnSpc>
              <a:spcBef>
                <a:spcPts val="0"/>
              </a:spcBef>
              <a:buClr>
                <a:schemeClr val="tx2"/>
              </a:buClr>
              <a:buSzPct val="85000"/>
              <a:buFont typeface="Wingdings" panose="05000000000000000000" pitchFamily="2" charset="2"/>
              <a:buChar char="ü"/>
              <a:defRPr/>
            </a:pPr>
            <a:endParaRPr lang="en-US" sz="2400" i="0" dirty="0">
              <a:solidFill>
                <a:schemeClr val="tx1">
                  <a:lumMod val="85000"/>
                  <a:lumOff val="15000"/>
                </a:schemeClr>
              </a:solidFill>
            </a:endParaRPr>
          </a:p>
          <a:p>
            <a:pPr marL="342900" lvl="1" indent="-342900" defTabSz="-13873163" eaLnBrk="0" hangingPunct="0">
              <a:spcBef>
                <a:spcPct val="30000"/>
              </a:spcBef>
              <a:buClr>
                <a:schemeClr val="tx2"/>
              </a:buClr>
              <a:buSzPct val="85000"/>
              <a:buFont typeface="Wingdings" panose="05000000000000000000" pitchFamily="2" charset="2"/>
              <a:buChar char="ü"/>
              <a:defRPr/>
            </a:pPr>
            <a:endParaRPr lang="en-US" sz="2400" i="0" dirty="0">
              <a:solidFill>
                <a:schemeClr val="tx1">
                  <a:lumMod val="65000"/>
                  <a:lumOff val="35000"/>
                </a:schemeClr>
              </a:solidFill>
            </a:endParaRPr>
          </a:p>
          <a:p>
            <a:pPr marL="342900" lvl="1" indent="-342900" defTabSz="-13873163" eaLnBrk="0" hangingPunct="0">
              <a:spcBef>
                <a:spcPct val="30000"/>
              </a:spcBef>
              <a:buClr>
                <a:schemeClr val="tx2"/>
              </a:buClr>
              <a:buSzPct val="85000"/>
              <a:buFont typeface="Wingdings" panose="05000000000000000000" pitchFamily="2" charset="2"/>
              <a:buChar char="ü"/>
              <a:defRPr/>
            </a:pPr>
            <a:endParaRPr lang="en-US" sz="2400" i="0" dirty="0">
              <a:solidFill>
                <a:schemeClr val="tx1">
                  <a:lumMod val="65000"/>
                  <a:lumOff val="35000"/>
                </a:schemeClr>
              </a:solidFill>
            </a:endParaRPr>
          </a:p>
          <a:p>
            <a:pPr marL="0" lvl="1" indent="0" defTabSz="-13873163" eaLnBrk="0" hangingPunct="0">
              <a:spcBef>
                <a:spcPct val="30000"/>
              </a:spcBef>
              <a:buClr>
                <a:schemeClr val="tx2"/>
              </a:buClr>
              <a:buSzPct val="85000"/>
              <a:buNone/>
              <a:defRPr/>
            </a:pPr>
            <a:endParaRPr lang="en-US" sz="2400" i="0" dirty="0">
              <a:solidFill>
                <a:schemeClr val="tx1">
                  <a:lumMod val="65000"/>
                  <a:lumOff val="35000"/>
                </a:schemeClr>
              </a:solidFill>
            </a:endParaRPr>
          </a:p>
          <a:p>
            <a:pPr marL="341313" lvl="1" indent="-341313" defTabSz="-13873163" eaLnBrk="0" hangingPunct="0">
              <a:spcBef>
                <a:spcPct val="30000"/>
              </a:spcBef>
              <a:buClr>
                <a:schemeClr val="tx2"/>
              </a:buClr>
              <a:buSzPct val="85000"/>
              <a:defRPr/>
            </a:pPr>
            <a:endParaRPr lang="en-US" sz="1600" i="0" dirty="0">
              <a:ln>
                <a:solidFill>
                  <a:schemeClr val="tx1">
                    <a:lumMod val="50000"/>
                    <a:alpha val="3000"/>
                  </a:schemeClr>
                </a:solidFill>
              </a:ln>
              <a:effectLst>
                <a:outerShdw blurRad="38100" dist="38100" dir="2700000" algn="tl">
                  <a:srgbClr val="000000">
                    <a:alpha val="43137"/>
                  </a:srgbClr>
                </a:outerShdw>
              </a:effectLst>
            </a:endParaRPr>
          </a:p>
          <a:p>
            <a:pPr marL="341313" lvl="1" indent="-341313" defTabSz="-13873163" eaLnBrk="0" hangingPunct="0">
              <a:spcBef>
                <a:spcPct val="30000"/>
              </a:spcBef>
              <a:buClr>
                <a:schemeClr val="tx2"/>
              </a:buClr>
              <a:buSzPct val="85000"/>
              <a:buBlip>
                <a:blip r:embed="rId3"/>
              </a:buBlip>
              <a:defRPr/>
            </a:pPr>
            <a:endParaRPr lang="en-US" sz="1600" i="0" dirty="0">
              <a:ln>
                <a:solidFill>
                  <a:schemeClr val="tx1">
                    <a:lumMod val="50000"/>
                    <a:alpha val="3000"/>
                  </a:schemeClr>
                </a:solidFill>
              </a:ln>
              <a:effectLst>
                <a:outerShdw blurRad="38100" dist="38100" dir="2700000" algn="tl">
                  <a:srgbClr val="000000">
                    <a:alpha val="43137"/>
                  </a:srgbClr>
                </a:outerShdw>
              </a:effectLst>
            </a:endParaRPr>
          </a:p>
          <a:p>
            <a:pPr marL="341313" indent="-341313" defTabSz="-13873163" eaLnBrk="0" hangingPunct="0">
              <a:spcBef>
                <a:spcPct val="30000"/>
              </a:spcBef>
              <a:buClr>
                <a:schemeClr val="tx2"/>
              </a:buClr>
              <a:buSzPct val="85000"/>
              <a:buBlip>
                <a:blip r:embed="rId3"/>
              </a:buBlip>
              <a:defRPr/>
            </a:pPr>
            <a:endParaRPr lang="en-US" sz="1600" i="0" dirty="0">
              <a:ln>
                <a:solidFill>
                  <a:schemeClr val="tx1">
                    <a:lumMod val="50000"/>
                    <a:alpha val="3000"/>
                  </a:schemeClr>
                </a:solidFill>
              </a:ln>
              <a:effectLst>
                <a:outerShdw blurRad="38100" dist="38100" dir="2700000" algn="tl">
                  <a:srgbClr val="000000">
                    <a:alpha val="43137"/>
                  </a:srgbClr>
                </a:outerShdw>
              </a:effectLst>
            </a:endParaRPr>
          </a:p>
        </p:txBody>
      </p:sp>
      <p:sp>
        <p:nvSpPr>
          <p:cNvPr id="5" name="Titre 4"/>
          <p:cNvSpPr>
            <a:spLocks noGrp="1"/>
          </p:cNvSpPr>
          <p:nvPr>
            <p:ph type="title"/>
          </p:nvPr>
        </p:nvSpPr>
        <p:spPr/>
        <p:txBody>
          <a:bodyPr>
            <a:normAutofit/>
          </a:bodyPr>
          <a:lstStyle/>
          <a:p>
            <a:pPr algn="l"/>
            <a:r>
              <a:rPr lang="en-US" dirty="0" smtClean="0">
                <a:solidFill>
                  <a:schemeClr val="bg1"/>
                </a:solidFill>
                <a:latin typeface="Gotham Book" panose="02000604040000020004" pitchFamily="50" charset="0"/>
                <a:cs typeface="Segoe UI Light" panose="020B0502040204020203" pitchFamily="34" charset="0"/>
              </a:rPr>
              <a:t>				</a:t>
            </a:r>
            <a:r>
              <a:rPr lang="en-US" dirty="0" err="1" smtClean="0">
                <a:solidFill>
                  <a:schemeClr val="bg1"/>
                </a:solidFill>
                <a:latin typeface="Gotham Book" panose="02000604040000020004" pitchFamily="50" charset="0"/>
                <a:cs typeface="Segoe UI Light" panose="020B0502040204020203" pitchFamily="34" charset="0"/>
              </a:rPr>
              <a:t>WebVue</a:t>
            </a:r>
            <a:r>
              <a:rPr lang="en-US" dirty="0" smtClean="0">
                <a:solidFill>
                  <a:schemeClr val="bg1"/>
                </a:solidFill>
                <a:latin typeface="Gotham Book" panose="02000604040000020004" pitchFamily="50" charset="0"/>
                <a:cs typeface="Segoe UI Light" panose="020B0502040204020203" pitchFamily="34" charset="0"/>
              </a:rPr>
              <a:t> 12</a:t>
            </a:r>
            <a:endParaRPr lang="en-US" dirty="0">
              <a:solidFill>
                <a:schemeClr val="bg1"/>
              </a:solidFill>
              <a:latin typeface="Gotham Book" panose="02000604040000020004" pitchFamily="50" charset="0"/>
              <a:cs typeface="Segoe UI Light" panose="020B0502040204020203" pitchFamily="34" charset="0"/>
            </a:endParaRPr>
          </a:p>
        </p:txBody>
      </p:sp>
      <p:sp>
        <p:nvSpPr>
          <p:cNvPr id="23" name="Rectangle 22"/>
          <p:cNvSpPr/>
          <p:nvPr/>
        </p:nvSpPr>
        <p:spPr>
          <a:xfrm>
            <a:off x="2616740" y="1027362"/>
            <a:ext cx="7633724" cy="584775"/>
          </a:xfrm>
          <a:prstGeom prst="rect">
            <a:avLst/>
          </a:prstGeom>
        </p:spPr>
        <p:txBody>
          <a:bodyPr wrap="square">
            <a:spAutoFit/>
          </a:bodyPr>
          <a:lstStyle/>
          <a:p>
            <a:r>
              <a:rPr lang="en-US" sz="3200" i="0" spc="300" dirty="0">
                <a:latin typeface="Gotham Book" panose="02000604040000020004" pitchFamily="50" charset="0"/>
              </a:rPr>
              <a:t>Benefits for the </a:t>
            </a:r>
            <a:r>
              <a:rPr lang="en-US" sz="3200" i="0" spc="300" dirty="0">
                <a:solidFill>
                  <a:srgbClr val="E43027"/>
                </a:solidFill>
                <a:latin typeface="Gotham Book" panose="02000604040000020004" pitchFamily="50" charset="0"/>
              </a:rPr>
              <a:t>IT department</a:t>
            </a:r>
          </a:p>
        </p:txBody>
      </p:sp>
      <p:sp>
        <p:nvSpPr>
          <p:cNvPr id="3" name="Rectangle 2"/>
          <p:cNvSpPr/>
          <p:nvPr/>
        </p:nvSpPr>
        <p:spPr>
          <a:xfrm>
            <a:off x="6546715" y="2636912"/>
            <a:ext cx="5309925" cy="2308324"/>
          </a:xfrm>
          <a:prstGeom prst="rect">
            <a:avLst/>
          </a:prstGeom>
        </p:spPr>
        <p:txBody>
          <a:bodyPr wrap="square">
            <a:spAutoFit/>
          </a:bodyPr>
          <a:lstStyle/>
          <a:p>
            <a:pPr marL="342900" indent="-342900">
              <a:buClr>
                <a:schemeClr val="tx1">
                  <a:lumMod val="65000"/>
                  <a:lumOff val="35000"/>
                </a:schemeClr>
              </a:buClr>
              <a:buFont typeface="Wingdings" panose="05000000000000000000" pitchFamily="2" charset="2"/>
              <a:buChar char="ü"/>
            </a:pPr>
            <a:r>
              <a:rPr lang="en-US" sz="2400" i="0" dirty="0">
                <a:solidFill>
                  <a:schemeClr val="tx1">
                    <a:lumMod val="85000"/>
                    <a:lumOff val="15000"/>
                  </a:schemeClr>
                </a:solidFill>
                <a:latin typeface="Gotham Book" panose="02000604040000020004" pitchFamily="50" charset="0"/>
              </a:rPr>
              <a:t>Allows secure architectures by installing web server components in a DMZ</a:t>
            </a:r>
          </a:p>
          <a:p>
            <a:pPr marL="342900" indent="-342900">
              <a:buClr>
                <a:schemeClr val="tx1">
                  <a:lumMod val="65000"/>
                  <a:lumOff val="35000"/>
                </a:schemeClr>
              </a:buClr>
              <a:buFont typeface="Wingdings" panose="05000000000000000000" pitchFamily="2" charset="2"/>
              <a:buChar char="ü"/>
            </a:pPr>
            <a:endParaRPr lang="en-US" sz="2400" i="0" dirty="0">
              <a:solidFill>
                <a:schemeClr val="tx1">
                  <a:lumMod val="85000"/>
                  <a:lumOff val="15000"/>
                </a:schemeClr>
              </a:solidFill>
              <a:latin typeface="Gotham Book" panose="02000604040000020004" pitchFamily="50" charset="0"/>
            </a:endParaRPr>
          </a:p>
          <a:p>
            <a:pPr marL="342900" indent="-342900">
              <a:buClr>
                <a:schemeClr val="tx1">
                  <a:lumMod val="65000"/>
                  <a:lumOff val="35000"/>
                </a:schemeClr>
              </a:buClr>
              <a:buFont typeface="Wingdings" panose="05000000000000000000" pitchFamily="2" charset="2"/>
              <a:buChar char="ü"/>
            </a:pPr>
            <a:r>
              <a:rPr lang="en-US" sz="2400" i="0" dirty="0">
                <a:solidFill>
                  <a:schemeClr val="tx1">
                    <a:lumMod val="85000"/>
                    <a:lumOff val="15000"/>
                  </a:schemeClr>
                </a:solidFill>
                <a:latin typeface="Gotham Book" panose="02000604040000020004" pitchFamily="50" charset="0"/>
              </a:rPr>
              <a:t>Secure communication - HTTPS only</a:t>
            </a:r>
          </a:p>
        </p:txBody>
      </p:sp>
      <p:grpSp>
        <p:nvGrpSpPr>
          <p:cNvPr id="12" name="Groupe 11"/>
          <p:cNvGrpSpPr/>
          <p:nvPr/>
        </p:nvGrpSpPr>
        <p:grpSpPr>
          <a:xfrm>
            <a:off x="6152" y="110405"/>
            <a:ext cx="2715492" cy="784015"/>
            <a:chOff x="0" y="110404"/>
            <a:chExt cx="2715492" cy="784015"/>
          </a:xfrm>
        </p:grpSpPr>
        <p:sp>
          <p:nvSpPr>
            <p:cNvPr id="13" name="Parallélogramme 12"/>
            <p:cNvSpPr/>
            <p:nvPr/>
          </p:nvSpPr>
          <p:spPr>
            <a:xfrm>
              <a:off x="0" y="110404"/>
              <a:ext cx="2715492" cy="760769"/>
            </a:xfrm>
            <a:prstGeom prst="parallelogram">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i="0" dirty="0">
                <a:latin typeface="Gotham Light" pitchFamily="50" charset="0"/>
              </a:endParaRPr>
            </a:p>
          </p:txBody>
        </p:sp>
        <p:sp>
          <p:nvSpPr>
            <p:cNvPr id="15" name="ZoneTexte 14"/>
            <p:cNvSpPr txBox="1"/>
            <p:nvPr/>
          </p:nvSpPr>
          <p:spPr>
            <a:xfrm>
              <a:off x="251519" y="186533"/>
              <a:ext cx="1944215" cy="707886"/>
            </a:xfrm>
            <a:prstGeom prst="rect">
              <a:avLst/>
            </a:prstGeom>
            <a:noFill/>
          </p:spPr>
          <p:txBody>
            <a:bodyPr wrap="square" rtlCol="0">
              <a:spAutoFit/>
            </a:bodyPr>
            <a:lstStyle/>
            <a:p>
              <a:pPr lvl="0"/>
              <a:r>
                <a:rPr lang="en-US" sz="2000" i="0" dirty="0" smtClean="0">
                  <a:solidFill>
                    <a:schemeClr val="bg1"/>
                  </a:solidFill>
                  <a:latin typeface="Segoe UI" panose="020B0502040204020203" pitchFamily="34" charset="0"/>
                  <a:cs typeface="Segoe UI" panose="020B0502040204020203" pitchFamily="34" charset="0"/>
                </a:rPr>
                <a:t>Navigation based </a:t>
              </a:r>
              <a:r>
                <a:rPr lang="en-US" sz="2000" i="0" dirty="0">
                  <a:solidFill>
                    <a:schemeClr val="bg1"/>
                  </a:solidFill>
                  <a:latin typeface="Segoe UI" panose="020B0502040204020203" pitchFamily="34" charset="0"/>
                  <a:cs typeface="Segoe UI" panose="020B0502040204020203" pitchFamily="34" charset="0"/>
                </a:rPr>
                <a:t>solution</a:t>
              </a:r>
              <a:endParaRPr lang="en-US" sz="1400" i="0" dirty="0">
                <a:solidFill>
                  <a:schemeClr val="bg1"/>
                </a:solidFill>
                <a:latin typeface="Segoe UI" panose="020B0502040204020203" pitchFamily="34" charset="0"/>
                <a:cs typeface="Segoe UI" panose="020B0502040204020203" pitchFamily="34" charset="0"/>
              </a:endParaRPr>
            </a:p>
          </p:txBody>
        </p:sp>
        <p:pic>
          <p:nvPicPr>
            <p:cNvPr id="16" name="Image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020904" y="242263"/>
              <a:ext cx="534871" cy="534871"/>
            </a:xfrm>
            <a:prstGeom prst="rect">
              <a:avLst/>
            </a:prstGeom>
          </p:spPr>
        </p:pic>
      </p:grpSp>
    </p:spTree>
    <p:extLst>
      <p:ext uri="{BB962C8B-B14F-4D97-AF65-F5344CB8AC3E}">
        <p14:creationId xmlns:p14="http://schemas.microsoft.com/office/powerpoint/2010/main" val="41053783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0" name="Content Placeholder 2"/>
          <p:cNvSpPr txBox="1">
            <a:spLocks/>
          </p:cNvSpPr>
          <p:nvPr/>
        </p:nvSpPr>
        <p:spPr>
          <a:xfrm>
            <a:off x="480878" y="2009104"/>
            <a:ext cx="5190348" cy="1973262"/>
          </a:xfrm>
          <a:prstGeom prst="rect">
            <a:avLst/>
          </a:prstGeom>
        </p:spPr>
        <p:txBody>
          <a:bodyP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lvl="1" indent="0" defTabSz="-13873163" eaLnBrk="0" hangingPunct="0">
              <a:spcBef>
                <a:spcPts val="0"/>
              </a:spcBef>
              <a:buClr>
                <a:schemeClr val="tx2"/>
              </a:buClr>
              <a:buSzPct val="85000"/>
              <a:buNone/>
              <a:defRPr/>
            </a:pPr>
            <a:endParaRPr lang="en-US" sz="2400" b="1" i="0" spc="300" dirty="0"/>
          </a:p>
          <a:p>
            <a:pPr>
              <a:buClr>
                <a:schemeClr val="tx1">
                  <a:lumMod val="65000"/>
                  <a:lumOff val="35000"/>
                </a:schemeClr>
              </a:buClr>
              <a:buFont typeface="Wingdings" panose="05000000000000000000" pitchFamily="2" charset="2"/>
              <a:buChar char="ü"/>
            </a:pPr>
            <a:r>
              <a:rPr lang="en-US" sz="2400" i="0" dirty="0">
                <a:latin typeface="Gotham Book" panose="02000604040000020004" pitchFamily="50" charset="0"/>
              </a:rPr>
              <a:t>Full web-based HMI</a:t>
            </a:r>
          </a:p>
          <a:p>
            <a:pPr>
              <a:buClr>
                <a:schemeClr val="tx1">
                  <a:lumMod val="65000"/>
                  <a:lumOff val="35000"/>
                </a:schemeClr>
              </a:buClr>
              <a:buFont typeface="Wingdings" panose="05000000000000000000" pitchFamily="2" charset="2"/>
              <a:buChar char="ü"/>
            </a:pPr>
            <a:endParaRPr lang="en-US" sz="2400" i="0" dirty="0">
              <a:latin typeface="Gotham Book" panose="02000604040000020004" pitchFamily="50" charset="0"/>
            </a:endParaRPr>
          </a:p>
          <a:p>
            <a:pPr>
              <a:buClr>
                <a:schemeClr val="tx1">
                  <a:lumMod val="65000"/>
                  <a:lumOff val="35000"/>
                </a:schemeClr>
              </a:buClr>
              <a:buFont typeface="Wingdings" panose="05000000000000000000" pitchFamily="2" charset="2"/>
              <a:buChar char="ü"/>
            </a:pPr>
            <a:r>
              <a:rPr lang="en-US" sz="2400" i="0" dirty="0">
                <a:latin typeface="Gotham Book" panose="02000604040000020004" pitchFamily="50" charset="0"/>
              </a:rPr>
              <a:t>Transparent license model</a:t>
            </a:r>
          </a:p>
          <a:p>
            <a:pPr>
              <a:buClr>
                <a:schemeClr val="tx1">
                  <a:lumMod val="65000"/>
                  <a:lumOff val="35000"/>
                </a:schemeClr>
              </a:buClr>
              <a:buFont typeface="Wingdings" panose="05000000000000000000" pitchFamily="2" charset="2"/>
              <a:buChar char="ü"/>
            </a:pPr>
            <a:endParaRPr lang="en-US" sz="2400" i="0" dirty="0">
              <a:latin typeface="Gotham Book" panose="02000604040000020004" pitchFamily="50" charset="0"/>
            </a:endParaRPr>
          </a:p>
          <a:p>
            <a:pPr>
              <a:buClr>
                <a:schemeClr val="tx1">
                  <a:lumMod val="65000"/>
                  <a:lumOff val="35000"/>
                </a:schemeClr>
              </a:buClr>
              <a:buFont typeface="Wingdings" panose="05000000000000000000" pitchFamily="2" charset="2"/>
              <a:buChar char="ü"/>
            </a:pPr>
            <a:r>
              <a:rPr lang="en-US" sz="2400" i="0" dirty="0">
                <a:latin typeface="Gotham Book" panose="02000604040000020004" pitchFamily="50" charset="0"/>
              </a:rPr>
              <a:t>Open API: Can integrate symbols and mimics in its own apps or web-portals</a:t>
            </a:r>
          </a:p>
          <a:p>
            <a:endParaRPr lang="en-US" sz="2400" i="0" dirty="0"/>
          </a:p>
          <a:p>
            <a:endParaRPr lang="en-US" sz="2400" i="0" dirty="0"/>
          </a:p>
          <a:p>
            <a:endParaRPr lang="en-US" sz="2400" i="0" dirty="0">
              <a:solidFill>
                <a:schemeClr val="tx1">
                  <a:lumMod val="85000"/>
                  <a:lumOff val="15000"/>
                </a:schemeClr>
              </a:solidFill>
            </a:endParaRPr>
          </a:p>
          <a:p>
            <a:endParaRPr lang="en-US" sz="2400" i="0" dirty="0"/>
          </a:p>
          <a:p>
            <a:pPr marL="342900" lvl="1" indent="-342900" defTabSz="-13873163" eaLnBrk="0" hangingPunct="0">
              <a:lnSpc>
                <a:spcPct val="100000"/>
              </a:lnSpc>
              <a:spcBef>
                <a:spcPts val="0"/>
              </a:spcBef>
              <a:buClr>
                <a:schemeClr val="tx2"/>
              </a:buClr>
              <a:buSzPct val="85000"/>
              <a:buFont typeface="Wingdings" panose="05000000000000000000" pitchFamily="2" charset="2"/>
              <a:buChar char="ü"/>
              <a:defRPr/>
            </a:pPr>
            <a:endParaRPr lang="en-US" sz="2400" i="0" dirty="0">
              <a:solidFill>
                <a:schemeClr val="tx1">
                  <a:lumMod val="85000"/>
                  <a:lumOff val="15000"/>
                </a:schemeClr>
              </a:solidFill>
            </a:endParaRPr>
          </a:p>
          <a:p>
            <a:pPr marL="342900" lvl="1" indent="-342900" defTabSz="-13873163" eaLnBrk="0" hangingPunct="0">
              <a:spcBef>
                <a:spcPct val="30000"/>
              </a:spcBef>
              <a:buClr>
                <a:schemeClr val="tx2"/>
              </a:buClr>
              <a:buSzPct val="85000"/>
              <a:buFont typeface="Wingdings" panose="05000000000000000000" pitchFamily="2" charset="2"/>
              <a:buChar char="ü"/>
              <a:defRPr/>
            </a:pPr>
            <a:endParaRPr lang="en-US" sz="2400" i="0" dirty="0">
              <a:solidFill>
                <a:schemeClr val="tx1">
                  <a:lumMod val="65000"/>
                  <a:lumOff val="35000"/>
                </a:schemeClr>
              </a:solidFill>
            </a:endParaRPr>
          </a:p>
          <a:p>
            <a:pPr marL="342900" lvl="1" indent="-342900" defTabSz="-13873163" eaLnBrk="0" hangingPunct="0">
              <a:spcBef>
                <a:spcPct val="30000"/>
              </a:spcBef>
              <a:buClr>
                <a:schemeClr val="tx2"/>
              </a:buClr>
              <a:buSzPct val="85000"/>
              <a:buFont typeface="Wingdings" panose="05000000000000000000" pitchFamily="2" charset="2"/>
              <a:buChar char="ü"/>
              <a:defRPr/>
            </a:pPr>
            <a:endParaRPr lang="en-US" sz="2400" i="0" dirty="0">
              <a:solidFill>
                <a:schemeClr val="tx1">
                  <a:lumMod val="65000"/>
                  <a:lumOff val="35000"/>
                </a:schemeClr>
              </a:solidFill>
            </a:endParaRPr>
          </a:p>
          <a:p>
            <a:pPr marL="0" lvl="1" indent="0" defTabSz="-13873163" eaLnBrk="0" hangingPunct="0">
              <a:spcBef>
                <a:spcPct val="30000"/>
              </a:spcBef>
              <a:buClr>
                <a:schemeClr val="tx2"/>
              </a:buClr>
              <a:buSzPct val="85000"/>
              <a:buNone/>
              <a:defRPr/>
            </a:pPr>
            <a:endParaRPr lang="en-US" sz="2400" i="0" dirty="0">
              <a:solidFill>
                <a:schemeClr val="tx1">
                  <a:lumMod val="65000"/>
                  <a:lumOff val="35000"/>
                </a:schemeClr>
              </a:solidFill>
            </a:endParaRPr>
          </a:p>
          <a:p>
            <a:pPr marL="341313" lvl="1" indent="-341313" defTabSz="-13873163" eaLnBrk="0" hangingPunct="0">
              <a:spcBef>
                <a:spcPct val="30000"/>
              </a:spcBef>
              <a:buClr>
                <a:schemeClr val="tx2"/>
              </a:buClr>
              <a:buSzPct val="85000"/>
              <a:defRPr/>
            </a:pPr>
            <a:endParaRPr lang="en-US" sz="1600" i="0" dirty="0">
              <a:ln>
                <a:solidFill>
                  <a:schemeClr val="tx1">
                    <a:lumMod val="50000"/>
                    <a:alpha val="3000"/>
                  </a:schemeClr>
                </a:solidFill>
              </a:ln>
              <a:effectLst>
                <a:outerShdw blurRad="38100" dist="38100" dir="2700000" algn="tl">
                  <a:srgbClr val="000000">
                    <a:alpha val="43137"/>
                  </a:srgbClr>
                </a:outerShdw>
              </a:effectLst>
            </a:endParaRPr>
          </a:p>
          <a:p>
            <a:pPr marL="341313" lvl="1" indent="-341313" defTabSz="-13873163" eaLnBrk="0" hangingPunct="0">
              <a:spcBef>
                <a:spcPct val="30000"/>
              </a:spcBef>
              <a:buClr>
                <a:schemeClr val="tx2"/>
              </a:buClr>
              <a:buSzPct val="85000"/>
              <a:buBlip>
                <a:blip r:embed="rId3"/>
              </a:buBlip>
              <a:defRPr/>
            </a:pPr>
            <a:endParaRPr lang="en-US" sz="1600" i="0" dirty="0">
              <a:ln>
                <a:solidFill>
                  <a:schemeClr val="tx1">
                    <a:lumMod val="50000"/>
                    <a:alpha val="3000"/>
                  </a:schemeClr>
                </a:solidFill>
              </a:ln>
              <a:effectLst>
                <a:outerShdw blurRad="38100" dist="38100" dir="2700000" algn="tl">
                  <a:srgbClr val="000000">
                    <a:alpha val="43137"/>
                  </a:srgbClr>
                </a:outerShdw>
              </a:effectLst>
            </a:endParaRPr>
          </a:p>
          <a:p>
            <a:pPr marL="341313" indent="-341313" defTabSz="-13873163" eaLnBrk="0" hangingPunct="0">
              <a:spcBef>
                <a:spcPct val="30000"/>
              </a:spcBef>
              <a:buClr>
                <a:schemeClr val="tx2"/>
              </a:buClr>
              <a:buSzPct val="85000"/>
              <a:buBlip>
                <a:blip r:embed="rId3"/>
              </a:buBlip>
              <a:defRPr/>
            </a:pPr>
            <a:endParaRPr lang="en-US" sz="1600" i="0" dirty="0">
              <a:ln>
                <a:solidFill>
                  <a:schemeClr val="tx1">
                    <a:lumMod val="50000"/>
                    <a:alpha val="3000"/>
                  </a:schemeClr>
                </a:solidFill>
              </a:ln>
              <a:effectLst>
                <a:outerShdw blurRad="38100" dist="38100" dir="2700000" algn="tl">
                  <a:srgbClr val="000000">
                    <a:alpha val="43137"/>
                  </a:srgbClr>
                </a:outerShdw>
              </a:effectLst>
            </a:endParaRPr>
          </a:p>
        </p:txBody>
      </p:sp>
      <p:sp>
        <p:nvSpPr>
          <p:cNvPr id="5" name="Titre 4"/>
          <p:cNvSpPr>
            <a:spLocks noGrp="1"/>
          </p:cNvSpPr>
          <p:nvPr>
            <p:ph type="title"/>
          </p:nvPr>
        </p:nvSpPr>
        <p:spPr/>
        <p:txBody>
          <a:bodyPr>
            <a:normAutofit/>
          </a:bodyPr>
          <a:lstStyle/>
          <a:p>
            <a:pPr algn="l"/>
            <a:r>
              <a:rPr lang="en-US" dirty="0" smtClean="0">
                <a:solidFill>
                  <a:schemeClr val="bg1"/>
                </a:solidFill>
                <a:latin typeface="Gotham Book" panose="02000604040000020004" pitchFamily="50" charset="0"/>
                <a:cs typeface="Segoe UI Light" panose="020B0502040204020203" pitchFamily="34" charset="0"/>
              </a:rPr>
              <a:t>				</a:t>
            </a:r>
            <a:r>
              <a:rPr lang="en-US" dirty="0" err="1" smtClean="0">
                <a:solidFill>
                  <a:schemeClr val="bg1"/>
                </a:solidFill>
                <a:latin typeface="Gotham Book" panose="02000604040000020004" pitchFamily="50" charset="0"/>
                <a:cs typeface="Segoe UI Light" panose="020B0502040204020203" pitchFamily="34" charset="0"/>
              </a:rPr>
              <a:t>WebVue</a:t>
            </a:r>
            <a:r>
              <a:rPr lang="en-US" dirty="0" smtClean="0">
                <a:solidFill>
                  <a:schemeClr val="bg1"/>
                </a:solidFill>
                <a:latin typeface="Gotham Book" panose="02000604040000020004" pitchFamily="50" charset="0"/>
                <a:cs typeface="Segoe UI Light" panose="020B0502040204020203" pitchFamily="34" charset="0"/>
              </a:rPr>
              <a:t> 12</a:t>
            </a:r>
            <a:endParaRPr lang="en-US" dirty="0">
              <a:solidFill>
                <a:schemeClr val="bg1"/>
              </a:solidFill>
              <a:latin typeface="Gotham Book" panose="02000604040000020004" pitchFamily="50" charset="0"/>
              <a:cs typeface="Segoe UI Light" panose="020B0502040204020203" pitchFamily="34" charset="0"/>
            </a:endParaRPr>
          </a:p>
        </p:txBody>
      </p:sp>
      <p:sp>
        <p:nvSpPr>
          <p:cNvPr id="23" name="Rectangle 22"/>
          <p:cNvSpPr/>
          <p:nvPr/>
        </p:nvSpPr>
        <p:spPr>
          <a:xfrm>
            <a:off x="4090388" y="1121444"/>
            <a:ext cx="7388870" cy="584775"/>
          </a:xfrm>
          <a:prstGeom prst="rect">
            <a:avLst/>
          </a:prstGeom>
        </p:spPr>
        <p:txBody>
          <a:bodyPr wrap="square">
            <a:spAutoFit/>
          </a:bodyPr>
          <a:lstStyle/>
          <a:p>
            <a:r>
              <a:rPr lang="en-US" sz="3200" i="0" spc="300" dirty="0">
                <a:latin typeface="Gotham Book" panose="02000604040000020004" pitchFamily="50" charset="0"/>
              </a:rPr>
              <a:t>Benefits for the </a:t>
            </a:r>
            <a:r>
              <a:rPr lang="en-US" sz="3200" i="0" spc="300" dirty="0">
                <a:solidFill>
                  <a:srgbClr val="E43027"/>
                </a:solidFill>
                <a:latin typeface="Gotham Book" panose="02000604040000020004" pitchFamily="50" charset="0"/>
              </a:rPr>
              <a:t>SI</a:t>
            </a:r>
          </a:p>
        </p:txBody>
      </p:sp>
      <p:sp>
        <p:nvSpPr>
          <p:cNvPr id="3" name="Rectangle 2"/>
          <p:cNvSpPr/>
          <p:nvPr/>
        </p:nvSpPr>
        <p:spPr>
          <a:xfrm>
            <a:off x="6695782" y="2265245"/>
            <a:ext cx="5188797" cy="4154984"/>
          </a:xfrm>
          <a:prstGeom prst="rect">
            <a:avLst/>
          </a:prstGeom>
        </p:spPr>
        <p:txBody>
          <a:bodyPr wrap="square">
            <a:spAutoFit/>
          </a:bodyPr>
          <a:lstStyle/>
          <a:p>
            <a:pPr marL="342900" indent="-342900">
              <a:buClr>
                <a:schemeClr val="tx1">
                  <a:lumMod val="65000"/>
                  <a:lumOff val="35000"/>
                </a:schemeClr>
              </a:buClr>
              <a:buFont typeface="Wingdings" panose="05000000000000000000" pitchFamily="2" charset="2"/>
              <a:buChar char="ü"/>
            </a:pPr>
            <a:r>
              <a:rPr lang="en-US" sz="2400" i="0" dirty="0">
                <a:latin typeface="Gotham Book" panose="02000604040000020004" pitchFamily="50" charset="0"/>
              </a:rPr>
              <a:t>User context: True multi-user capacity, even for internal variables</a:t>
            </a:r>
          </a:p>
          <a:p>
            <a:pPr marL="342900" indent="-342900">
              <a:buClr>
                <a:schemeClr val="tx1">
                  <a:lumMod val="65000"/>
                  <a:lumOff val="35000"/>
                </a:schemeClr>
              </a:buClr>
              <a:buFont typeface="Wingdings" panose="05000000000000000000" pitchFamily="2" charset="2"/>
              <a:buChar char="ü"/>
            </a:pPr>
            <a:endParaRPr lang="en-US" sz="2400" i="0" dirty="0">
              <a:latin typeface="Gotham Book" panose="02000604040000020004" pitchFamily="50" charset="0"/>
            </a:endParaRPr>
          </a:p>
          <a:p>
            <a:pPr marL="342900" indent="-342900">
              <a:buClr>
                <a:schemeClr val="tx1">
                  <a:lumMod val="65000"/>
                  <a:lumOff val="35000"/>
                </a:schemeClr>
              </a:buClr>
              <a:buFont typeface="Wingdings" panose="05000000000000000000" pitchFamily="2" charset="2"/>
              <a:buChar char="ü"/>
            </a:pPr>
            <a:r>
              <a:rPr lang="en-US" sz="2400" i="0" dirty="0">
                <a:latin typeface="Gotham Book" panose="02000604040000020004" pitchFamily="50" charset="0"/>
              </a:rPr>
              <a:t>Cross-platform: runs on almost every device regardless of the operating system</a:t>
            </a:r>
          </a:p>
          <a:p>
            <a:pPr marL="342900" indent="-342900">
              <a:buClr>
                <a:schemeClr val="tx1">
                  <a:lumMod val="65000"/>
                  <a:lumOff val="35000"/>
                </a:schemeClr>
              </a:buClr>
              <a:buFont typeface="Wingdings" panose="05000000000000000000" pitchFamily="2" charset="2"/>
              <a:buChar char="ü"/>
            </a:pPr>
            <a:endParaRPr lang="en-US" sz="2400" i="0" dirty="0">
              <a:latin typeface="Gotham Book" panose="02000604040000020004" pitchFamily="50" charset="0"/>
            </a:endParaRPr>
          </a:p>
          <a:p>
            <a:pPr marL="342900" indent="-342900">
              <a:buClr>
                <a:schemeClr val="tx1">
                  <a:lumMod val="65000"/>
                  <a:lumOff val="35000"/>
                </a:schemeClr>
              </a:buClr>
              <a:buFont typeface="Wingdings" panose="05000000000000000000" pitchFamily="2" charset="2"/>
              <a:buChar char="ü"/>
            </a:pPr>
            <a:r>
              <a:rPr lang="en-US" sz="2400" i="0" dirty="0">
                <a:latin typeface="Gotham Book" panose="02000604040000020004" pitchFamily="50" charset="0"/>
              </a:rPr>
              <a:t>A new </a:t>
            </a:r>
            <a:r>
              <a:rPr lang="en-US" sz="2400" i="0" dirty="0" err="1">
                <a:latin typeface="Gotham Book" panose="02000604040000020004" pitchFamily="50" charset="0"/>
              </a:rPr>
              <a:t>RESTFul</a:t>
            </a:r>
            <a:r>
              <a:rPr lang="en-US" sz="2400" i="0" dirty="0">
                <a:latin typeface="Gotham Book" panose="02000604040000020004" pitchFamily="50" charset="0"/>
              </a:rPr>
              <a:t>/</a:t>
            </a:r>
            <a:r>
              <a:rPr lang="en-US" sz="2400" i="0" dirty="0" err="1">
                <a:latin typeface="Gotham Book" panose="02000604040000020004" pitchFamily="50" charset="0"/>
              </a:rPr>
              <a:t>Json</a:t>
            </a:r>
            <a:r>
              <a:rPr lang="en-US" sz="2400" i="0" dirty="0">
                <a:latin typeface="Gotham Book" panose="02000604040000020004" pitchFamily="50" charset="0"/>
              </a:rPr>
              <a:t> Web Services Toolkit</a:t>
            </a:r>
          </a:p>
          <a:p>
            <a:pPr marL="342900" indent="-342900">
              <a:buClr>
                <a:schemeClr val="tx2"/>
              </a:buClr>
              <a:buFont typeface="Wingdings" panose="05000000000000000000" pitchFamily="2" charset="2"/>
              <a:buChar char="ü"/>
            </a:pPr>
            <a:endParaRPr lang="en-US" sz="2400" i="0" dirty="0"/>
          </a:p>
        </p:txBody>
      </p:sp>
      <p:grpSp>
        <p:nvGrpSpPr>
          <p:cNvPr id="12" name="Groupe 11"/>
          <p:cNvGrpSpPr/>
          <p:nvPr/>
        </p:nvGrpSpPr>
        <p:grpSpPr>
          <a:xfrm>
            <a:off x="6152" y="110405"/>
            <a:ext cx="2715492" cy="760769"/>
            <a:chOff x="0" y="110404"/>
            <a:chExt cx="2715492" cy="760769"/>
          </a:xfrm>
        </p:grpSpPr>
        <p:sp>
          <p:nvSpPr>
            <p:cNvPr id="13" name="Parallélogramme 12"/>
            <p:cNvSpPr/>
            <p:nvPr/>
          </p:nvSpPr>
          <p:spPr>
            <a:xfrm>
              <a:off x="0" y="110404"/>
              <a:ext cx="2715492" cy="760769"/>
            </a:xfrm>
            <a:prstGeom prst="parallelogram">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i="0" dirty="0">
                <a:latin typeface="Gotham Light" pitchFamily="50" charset="0"/>
              </a:endParaRPr>
            </a:p>
          </p:txBody>
        </p:sp>
        <p:pic>
          <p:nvPicPr>
            <p:cNvPr id="21" name="Imag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020904" y="242263"/>
              <a:ext cx="534871" cy="534871"/>
            </a:xfrm>
            <a:prstGeom prst="rect">
              <a:avLst/>
            </a:prstGeom>
          </p:spPr>
        </p:pic>
      </p:grpSp>
      <p:sp>
        <p:nvSpPr>
          <p:cNvPr id="10" name="ZoneTexte 9"/>
          <p:cNvSpPr txBox="1"/>
          <p:nvPr/>
        </p:nvSpPr>
        <p:spPr>
          <a:xfrm>
            <a:off x="257671" y="186534"/>
            <a:ext cx="1944215" cy="707886"/>
          </a:xfrm>
          <a:prstGeom prst="rect">
            <a:avLst/>
          </a:prstGeom>
          <a:noFill/>
        </p:spPr>
        <p:txBody>
          <a:bodyPr wrap="square" rtlCol="0">
            <a:spAutoFit/>
          </a:bodyPr>
          <a:lstStyle/>
          <a:p>
            <a:pPr lvl="0"/>
            <a:r>
              <a:rPr lang="en-US" sz="2000" i="0" dirty="0" smtClean="0">
                <a:solidFill>
                  <a:schemeClr val="bg1"/>
                </a:solidFill>
                <a:latin typeface="Segoe UI" panose="020B0502040204020203" pitchFamily="34" charset="0"/>
                <a:cs typeface="Segoe UI" panose="020B0502040204020203" pitchFamily="34" charset="0"/>
              </a:rPr>
              <a:t>Navigation based </a:t>
            </a:r>
            <a:r>
              <a:rPr lang="en-US" sz="2000" i="0" dirty="0">
                <a:solidFill>
                  <a:schemeClr val="bg1"/>
                </a:solidFill>
                <a:latin typeface="Segoe UI" panose="020B0502040204020203" pitchFamily="34" charset="0"/>
                <a:cs typeface="Segoe UI" panose="020B0502040204020203" pitchFamily="34" charset="0"/>
              </a:rPr>
              <a:t>solution</a:t>
            </a:r>
            <a:endParaRPr lang="en-US" sz="1400" i="0" dirty="0">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403244567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e 6"/>
          <p:cNvGrpSpPr/>
          <p:nvPr/>
        </p:nvGrpSpPr>
        <p:grpSpPr>
          <a:xfrm>
            <a:off x="299239" y="1083648"/>
            <a:ext cx="4832505" cy="3328332"/>
            <a:chOff x="983432" y="1340768"/>
            <a:chExt cx="8321883" cy="5408692"/>
          </a:xfrm>
        </p:grpSpPr>
        <p:pic>
          <p:nvPicPr>
            <p:cNvPr id="6" name="Imag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83432" y="1340768"/>
              <a:ext cx="8321883" cy="5275675"/>
            </a:xfrm>
            <a:prstGeom prst="rect">
              <a:avLst/>
            </a:prstGeom>
            <a:ln>
              <a:noFill/>
            </a:ln>
            <a:effectLst>
              <a:outerShdw blurRad="292100" dist="139700" dir="2700000" algn="tl" rotWithShape="0">
                <a:srgbClr val="333333">
                  <a:alpha val="65000"/>
                </a:srgbClr>
              </a:outerShdw>
            </a:effectLst>
          </p:spPr>
        </p:pic>
        <p:pic>
          <p:nvPicPr>
            <p:cNvPr id="4" name="Image 3"/>
            <p:cNvPicPr>
              <a:picLocks noChangeAspect="1"/>
            </p:cNvPicPr>
            <p:nvPr/>
          </p:nvPicPr>
          <p:blipFill>
            <a:blip r:embed="rId4"/>
            <a:stretch>
              <a:fillRect/>
            </a:stretch>
          </p:blipFill>
          <p:spPr>
            <a:xfrm>
              <a:off x="983432" y="1700808"/>
              <a:ext cx="8321883" cy="5048652"/>
            </a:xfrm>
            <a:prstGeom prst="rect">
              <a:avLst/>
            </a:prstGeom>
            <a:ln>
              <a:noFill/>
            </a:ln>
            <a:effectLst>
              <a:outerShdw blurRad="292100" dist="139700" dir="2700000" algn="tl" rotWithShape="0">
                <a:srgbClr val="333333">
                  <a:alpha val="65000"/>
                </a:srgbClr>
              </a:outerShdw>
            </a:effectLst>
          </p:spPr>
        </p:pic>
      </p:grpSp>
      <p:sp>
        <p:nvSpPr>
          <p:cNvPr id="5" name="Titre 4"/>
          <p:cNvSpPr>
            <a:spLocks noGrp="1"/>
          </p:cNvSpPr>
          <p:nvPr>
            <p:ph type="title"/>
          </p:nvPr>
        </p:nvSpPr>
        <p:spPr/>
        <p:txBody>
          <a:bodyPr>
            <a:normAutofit/>
          </a:bodyPr>
          <a:lstStyle/>
          <a:p>
            <a:pPr algn="l"/>
            <a:r>
              <a:rPr lang="en-US" dirty="0" smtClean="0">
                <a:solidFill>
                  <a:schemeClr val="bg1"/>
                </a:solidFill>
                <a:latin typeface="Segoe UI Light" panose="020B0502040204020203" pitchFamily="34" charset="0"/>
                <a:cs typeface="Segoe UI Light" panose="020B0502040204020203" pitchFamily="34" charset="0"/>
              </a:rPr>
              <a:t>			  </a:t>
            </a:r>
            <a:r>
              <a:rPr lang="en-US" dirty="0" err="1" smtClean="0">
                <a:solidFill>
                  <a:schemeClr val="bg1"/>
                </a:solidFill>
                <a:latin typeface="Segoe UI Light" panose="020B0502040204020203" pitchFamily="34" charset="0"/>
                <a:cs typeface="Segoe UI Light" panose="020B0502040204020203" pitchFamily="34" charset="0"/>
              </a:rPr>
              <a:t>WebVue</a:t>
            </a:r>
            <a:r>
              <a:rPr lang="en-US" dirty="0" smtClean="0">
                <a:solidFill>
                  <a:schemeClr val="bg1"/>
                </a:solidFill>
                <a:latin typeface="Segoe UI Light" panose="020B0502040204020203" pitchFamily="34" charset="0"/>
                <a:cs typeface="Segoe UI Light" panose="020B0502040204020203" pitchFamily="34" charset="0"/>
              </a:rPr>
              <a:t> </a:t>
            </a:r>
            <a:r>
              <a:rPr lang="en-US" dirty="0" smtClean="0">
                <a:solidFill>
                  <a:schemeClr val="bg1"/>
                </a:solidFill>
                <a:latin typeface="Segoe UI Light" panose="020B0502040204020203" pitchFamily="34" charset="0"/>
                <a:cs typeface="Segoe UI Light" panose="020B0502040204020203" pitchFamily="34" charset="0"/>
              </a:rPr>
              <a:t>12 - Screenshots</a:t>
            </a:r>
            <a:endParaRPr lang="en-US" dirty="0">
              <a:solidFill>
                <a:schemeClr val="bg1"/>
              </a:solidFill>
              <a:latin typeface="Segoe UI Light" panose="020B0502040204020203" pitchFamily="34" charset="0"/>
              <a:cs typeface="Segoe UI Light" panose="020B0502040204020203" pitchFamily="34" charset="0"/>
            </a:endParaRPr>
          </a:p>
        </p:txBody>
      </p:sp>
      <p:grpSp>
        <p:nvGrpSpPr>
          <p:cNvPr id="8" name="Groupe 7"/>
          <p:cNvGrpSpPr/>
          <p:nvPr/>
        </p:nvGrpSpPr>
        <p:grpSpPr>
          <a:xfrm>
            <a:off x="-23809" y="106684"/>
            <a:ext cx="2715492" cy="711875"/>
            <a:chOff x="-23809" y="86482"/>
            <a:chExt cx="2715492" cy="760769"/>
          </a:xfrm>
        </p:grpSpPr>
        <p:sp>
          <p:nvSpPr>
            <p:cNvPr id="9" name="Parallélogramme 8"/>
            <p:cNvSpPr/>
            <p:nvPr/>
          </p:nvSpPr>
          <p:spPr>
            <a:xfrm>
              <a:off x="-23809" y="86482"/>
              <a:ext cx="2715492" cy="760769"/>
            </a:xfrm>
            <a:prstGeom prst="parallelogram">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dirty="0">
                <a:latin typeface="Gotham Light" pitchFamily="50" charset="0"/>
              </a:endParaRPr>
            </a:p>
          </p:txBody>
        </p:sp>
        <p:pic>
          <p:nvPicPr>
            <p:cNvPr id="11" name="Image 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843444" y="199432"/>
              <a:ext cx="534871" cy="534871"/>
            </a:xfrm>
            <a:prstGeom prst="rect">
              <a:avLst/>
            </a:prstGeom>
          </p:spPr>
        </p:pic>
      </p:grpSp>
      <p:sp>
        <p:nvSpPr>
          <p:cNvPr id="13" name="ZoneTexte 12"/>
          <p:cNvSpPr txBox="1"/>
          <p:nvPr/>
        </p:nvSpPr>
        <p:spPr>
          <a:xfrm>
            <a:off x="257671" y="186534"/>
            <a:ext cx="1944215" cy="707886"/>
          </a:xfrm>
          <a:prstGeom prst="rect">
            <a:avLst/>
          </a:prstGeom>
          <a:noFill/>
        </p:spPr>
        <p:txBody>
          <a:bodyPr wrap="square" rtlCol="0">
            <a:spAutoFit/>
          </a:bodyPr>
          <a:lstStyle/>
          <a:p>
            <a:pPr lvl="0"/>
            <a:r>
              <a:rPr lang="en-US" sz="2000" i="0" dirty="0" smtClean="0">
                <a:solidFill>
                  <a:schemeClr val="bg1"/>
                </a:solidFill>
                <a:latin typeface="Segoe UI" panose="020B0502040204020203" pitchFamily="34" charset="0"/>
                <a:cs typeface="Segoe UI" panose="020B0502040204020203" pitchFamily="34" charset="0"/>
              </a:rPr>
              <a:t>Navigation based </a:t>
            </a:r>
            <a:r>
              <a:rPr lang="en-US" sz="2000" i="0" dirty="0">
                <a:solidFill>
                  <a:schemeClr val="bg1"/>
                </a:solidFill>
                <a:latin typeface="Segoe UI" panose="020B0502040204020203" pitchFamily="34" charset="0"/>
                <a:cs typeface="Segoe UI" panose="020B0502040204020203" pitchFamily="34" charset="0"/>
              </a:rPr>
              <a:t>solution</a:t>
            </a:r>
            <a:endParaRPr lang="en-US" sz="1400" i="0" dirty="0">
              <a:solidFill>
                <a:schemeClr val="bg1"/>
              </a:solidFill>
              <a:latin typeface="Segoe UI" panose="020B0502040204020203" pitchFamily="34" charset="0"/>
              <a:cs typeface="Segoe UI" panose="020B0502040204020203" pitchFamily="34" charset="0"/>
            </a:endParaRPr>
          </a:p>
        </p:txBody>
      </p:sp>
      <p:grpSp>
        <p:nvGrpSpPr>
          <p:cNvPr id="15" name="Groupe 14"/>
          <p:cNvGrpSpPr/>
          <p:nvPr/>
        </p:nvGrpSpPr>
        <p:grpSpPr>
          <a:xfrm>
            <a:off x="4511824" y="1772816"/>
            <a:ext cx="6204356" cy="3925867"/>
            <a:chOff x="4511824" y="1772816"/>
            <a:chExt cx="6204356" cy="3925867"/>
          </a:xfrm>
        </p:grpSpPr>
        <p:pic>
          <p:nvPicPr>
            <p:cNvPr id="2" name="Image 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511824" y="1772816"/>
              <a:ext cx="6192688" cy="3925867"/>
            </a:xfrm>
            <a:prstGeom prst="rect">
              <a:avLst/>
            </a:prstGeom>
            <a:ln>
              <a:noFill/>
            </a:ln>
            <a:effectLst>
              <a:outerShdw blurRad="292100" dist="139700" dir="2700000" algn="tl" rotWithShape="0">
                <a:srgbClr val="333333">
                  <a:alpha val="65000"/>
                </a:srgbClr>
              </a:outerShdw>
            </a:effectLst>
          </p:spPr>
        </p:pic>
        <p:pic>
          <p:nvPicPr>
            <p:cNvPr id="14" name="Image 1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511824" y="2229545"/>
              <a:ext cx="6204356" cy="3469137"/>
            </a:xfrm>
            <a:prstGeom prst="rect">
              <a:avLst/>
            </a:prstGeom>
          </p:spPr>
        </p:pic>
      </p:grpSp>
    </p:spTree>
    <p:extLst>
      <p:ext uri="{BB962C8B-B14F-4D97-AF65-F5344CB8AC3E}">
        <p14:creationId xmlns:p14="http://schemas.microsoft.com/office/powerpoint/2010/main" val="188320500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p:txBody>
          <a:bodyPr>
            <a:normAutofit/>
          </a:bodyPr>
          <a:lstStyle/>
          <a:p>
            <a:r>
              <a:rPr lang="en-US" sz="2400" dirty="0" smtClean="0"/>
              <a:t>The mobile application </a:t>
            </a:r>
            <a:r>
              <a:rPr lang="en-US" sz="2400" dirty="0"/>
              <a:t>for immediate action </a:t>
            </a:r>
          </a:p>
        </p:txBody>
      </p:sp>
      <p:sp>
        <p:nvSpPr>
          <p:cNvPr id="5" name="Espace réservé pour une image  4"/>
          <p:cNvSpPr>
            <a:spLocks noGrp="1"/>
          </p:cNvSpPr>
          <p:nvPr>
            <p:ph type="pic" sz="quarter" idx="13"/>
          </p:nvPr>
        </p:nvSpPr>
        <p:spPr/>
      </p:sp>
      <p:sp>
        <p:nvSpPr>
          <p:cNvPr id="2" name="Titre 1"/>
          <p:cNvSpPr>
            <a:spLocks noGrp="1"/>
          </p:cNvSpPr>
          <p:nvPr>
            <p:ph type="ctrTitle" idx="4294967295"/>
          </p:nvPr>
        </p:nvSpPr>
        <p:spPr>
          <a:xfrm>
            <a:off x="3575720" y="1122363"/>
            <a:ext cx="6372225" cy="3170237"/>
          </a:xfrm>
        </p:spPr>
        <p:txBody>
          <a:bodyPr anchor="ctr"/>
          <a:lstStyle/>
          <a:p>
            <a:r>
              <a:rPr lang="fr-FR" dirty="0" smtClean="0">
                <a:solidFill>
                  <a:schemeClr val="bg1"/>
                </a:solidFill>
              </a:rPr>
              <a:t>TouchVue</a:t>
            </a:r>
            <a:endParaRPr lang="en-US" dirty="0">
              <a:solidFill>
                <a:schemeClr val="bg1"/>
              </a:solidFill>
            </a:endParaRPr>
          </a:p>
        </p:txBody>
      </p:sp>
      <p:pic>
        <p:nvPicPr>
          <p:cNvPr id="6" name="Image 5"/>
          <p:cNvPicPr>
            <a:picLocks noChangeAspect="1"/>
          </p:cNvPicPr>
          <p:nvPr/>
        </p:nvPicPr>
        <p:blipFill rotWithShape="1">
          <a:blip r:embed="rId3">
            <a:extLst>
              <a:ext uri="{28A0092B-C50C-407E-A947-70E740481C1C}">
                <a14:useLocalDpi xmlns:a14="http://schemas.microsoft.com/office/drawing/2010/main" val="0"/>
              </a:ext>
            </a:extLst>
          </a:blip>
          <a:srcRect t="4450" b="16931"/>
          <a:stretch/>
        </p:blipFill>
        <p:spPr>
          <a:xfrm>
            <a:off x="7896200" y="1122363"/>
            <a:ext cx="2743438" cy="3170732"/>
          </a:xfrm>
          <a:prstGeom prst="parallelogram">
            <a:avLst/>
          </a:prstGeom>
        </p:spPr>
      </p:pic>
      <p:grpSp>
        <p:nvGrpSpPr>
          <p:cNvPr id="7" name="Groupe 6"/>
          <p:cNvGrpSpPr/>
          <p:nvPr/>
        </p:nvGrpSpPr>
        <p:grpSpPr>
          <a:xfrm>
            <a:off x="2156372" y="1084055"/>
            <a:ext cx="2715492" cy="760769"/>
            <a:chOff x="-192" y="94279"/>
            <a:chExt cx="2715492" cy="760769"/>
          </a:xfrm>
        </p:grpSpPr>
        <p:sp>
          <p:nvSpPr>
            <p:cNvPr id="8" name="Parallélogramme 7"/>
            <p:cNvSpPr/>
            <p:nvPr/>
          </p:nvSpPr>
          <p:spPr>
            <a:xfrm>
              <a:off x="-192" y="94279"/>
              <a:ext cx="2715492" cy="760769"/>
            </a:xfrm>
            <a:prstGeom prst="parallelogram">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dirty="0">
                <a:latin typeface="Gotham Light" pitchFamily="50" charset="0"/>
              </a:endParaRPr>
            </a:p>
          </p:txBody>
        </p:sp>
        <p:sp>
          <p:nvSpPr>
            <p:cNvPr id="9" name="ZoneTexte 8"/>
            <p:cNvSpPr txBox="1"/>
            <p:nvPr/>
          </p:nvSpPr>
          <p:spPr>
            <a:xfrm>
              <a:off x="263352" y="151498"/>
              <a:ext cx="1677080" cy="646331"/>
            </a:xfrm>
            <a:prstGeom prst="rect">
              <a:avLst/>
            </a:prstGeom>
            <a:noFill/>
          </p:spPr>
          <p:txBody>
            <a:bodyPr wrap="square" rtlCol="0">
              <a:spAutoFit/>
            </a:bodyPr>
            <a:lstStyle/>
            <a:p>
              <a:pPr lvl="0" algn="ctr"/>
              <a:r>
                <a:rPr lang="en-US" sz="1800" i="0" dirty="0" smtClean="0">
                  <a:solidFill>
                    <a:schemeClr val="bg1"/>
                  </a:solidFill>
                  <a:latin typeface="Gotham Light" pitchFamily="50" charset="0"/>
                </a:rPr>
                <a:t>Solution</a:t>
              </a:r>
              <a:endParaRPr lang="en-US" sz="1800" i="0" dirty="0" smtClean="0">
                <a:solidFill>
                  <a:schemeClr val="bg1"/>
                </a:solidFill>
                <a:latin typeface="Gotham Medium" panose="02000604030000020004" pitchFamily="50" charset="0"/>
              </a:endParaRPr>
            </a:p>
            <a:p>
              <a:pPr lvl="0" algn="ctr"/>
              <a:r>
                <a:rPr lang="en-US" sz="1800" i="0" dirty="0" smtClean="0">
                  <a:solidFill>
                    <a:schemeClr val="bg1"/>
                  </a:solidFill>
                  <a:latin typeface="Gotham Medium" panose="02000604030000020004" pitchFamily="50" charset="0"/>
                </a:rPr>
                <a:t>Notifications</a:t>
              </a:r>
              <a:endParaRPr lang="en-US" sz="1800" i="0" dirty="0">
                <a:solidFill>
                  <a:schemeClr val="bg1"/>
                </a:solidFill>
                <a:latin typeface="Gotham Light" pitchFamily="50" charset="0"/>
              </a:endParaRPr>
            </a:p>
          </p:txBody>
        </p:sp>
        <p:pic>
          <p:nvPicPr>
            <p:cNvPr id="10" name="Imag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46614" y="259112"/>
              <a:ext cx="533364" cy="431102"/>
            </a:xfrm>
            <a:prstGeom prst="rect">
              <a:avLst/>
            </a:prstGeom>
          </p:spPr>
        </p:pic>
      </p:grpSp>
    </p:spTree>
    <p:extLst>
      <p:ext uri="{BB962C8B-B14F-4D97-AF65-F5344CB8AC3E}">
        <p14:creationId xmlns:p14="http://schemas.microsoft.com/office/powerpoint/2010/main" val="26868924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0" y="79000"/>
            <a:ext cx="12192000" cy="740209"/>
          </a:xfrm>
        </p:spPr>
        <p:txBody>
          <a:bodyPr>
            <a:normAutofit/>
          </a:bodyPr>
          <a:lstStyle/>
          <a:p>
            <a:r>
              <a:rPr lang="en-US" dirty="0" smtClean="0">
                <a:latin typeface="Gotham Book" panose="02000604040000020004" pitchFamily="50" charset="0"/>
                <a:cs typeface="Segoe UI Light" panose="020B0502040204020203" pitchFamily="34" charset="0"/>
              </a:rPr>
              <a:t>	</a:t>
            </a:r>
            <a:r>
              <a:rPr lang="en-US" dirty="0" err="1" smtClean="0">
                <a:latin typeface="Segoe UI Light" panose="020B0502040204020203" pitchFamily="34" charset="0"/>
                <a:cs typeface="Segoe UI Light" panose="020B0502040204020203" pitchFamily="34" charset="0"/>
              </a:rPr>
              <a:t>TouchVue</a:t>
            </a:r>
            <a:r>
              <a:rPr lang="en-US" dirty="0" smtClean="0">
                <a:latin typeface="Segoe UI Light" panose="020B0502040204020203" pitchFamily="34" charset="0"/>
                <a:cs typeface="Segoe UI Light" panose="020B0502040204020203" pitchFamily="34" charset="0"/>
              </a:rPr>
              <a:t> </a:t>
            </a:r>
            <a:r>
              <a:rPr lang="en-US" dirty="0">
                <a:latin typeface="Segoe UI Light" panose="020B0502040204020203" pitchFamily="34" charset="0"/>
                <a:cs typeface="Segoe UI Light" panose="020B0502040204020203" pitchFamily="34" charset="0"/>
              </a:rPr>
              <a:t>12 </a:t>
            </a:r>
            <a:r>
              <a:rPr lang="fr-FR" dirty="0">
                <a:latin typeface="Segoe UI Light" panose="020B0502040204020203" pitchFamily="34" charset="0"/>
                <a:cs typeface="Segoe UI Light" panose="020B0502040204020203" pitchFamily="34" charset="0"/>
              </a:rPr>
              <a:t>– Key </a:t>
            </a:r>
            <a:r>
              <a:rPr lang="fr-FR" dirty="0" err="1" smtClean="0">
                <a:latin typeface="Segoe UI Light" panose="020B0502040204020203" pitchFamily="34" charset="0"/>
                <a:cs typeface="Segoe UI Light" panose="020B0502040204020203" pitchFamily="34" charset="0"/>
              </a:rPr>
              <a:t>features</a:t>
            </a:r>
            <a:endParaRPr lang="fr-FR" dirty="0">
              <a:latin typeface="Segoe UI Light" panose="020B0502040204020203" pitchFamily="34" charset="0"/>
              <a:cs typeface="Segoe UI Light" panose="020B0502040204020203" pitchFamily="34" charset="0"/>
            </a:endParaRPr>
          </a:p>
        </p:txBody>
      </p:sp>
      <p:sp>
        <p:nvSpPr>
          <p:cNvPr id="17" name="Content Placeholder 2"/>
          <p:cNvSpPr txBox="1">
            <a:spLocks/>
          </p:cNvSpPr>
          <p:nvPr/>
        </p:nvSpPr>
        <p:spPr>
          <a:xfrm>
            <a:off x="1967358" y="1268760"/>
            <a:ext cx="9059241" cy="2078784"/>
          </a:xfrm>
          <a:prstGeom prst="rect">
            <a:avLst/>
          </a:prstGeom>
        </p:spPr>
        <p:txBody>
          <a:bodyP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defTabSz="-13873163" eaLnBrk="0" hangingPunct="0">
              <a:spcBef>
                <a:spcPct val="30000"/>
              </a:spcBef>
              <a:buClr>
                <a:schemeClr val="tx1">
                  <a:lumMod val="65000"/>
                  <a:lumOff val="35000"/>
                </a:schemeClr>
              </a:buClr>
              <a:buSzPct val="85000"/>
              <a:buFont typeface="Wingdings" panose="05000000000000000000" pitchFamily="2" charset="2"/>
              <a:buChar char="ü"/>
              <a:defRPr/>
            </a:pPr>
            <a:r>
              <a:rPr lang="fr-FR" sz="2400" i="0" dirty="0">
                <a:solidFill>
                  <a:schemeClr val="tx1">
                    <a:lumMod val="65000"/>
                    <a:lumOff val="35000"/>
                  </a:schemeClr>
                </a:solidFill>
              </a:rPr>
              <a:t> </a:t>
            </a:r>
            <a:r>
              <a:rPr lang="en-US" sz="2400" i="0" dirty="0">
                <a:latin typeface="Gotham Book" panose="02000604040000020004" pitchFamily="50" charset="0"/>
              </a:rPr>
              <a:t>On-call/on-duty mobile app for </a:t>
            </a:r>
            <a:r>
              <a:rPr lang="en-US" sz="2400" i="0" dirty="0" smtClean="0">
                <a:latin typeface="Gotham Book" panose="02000604040000020004" pitchFamily="50" charset="0"/>
              </a:rPr>
              <a:t>PcVue</a:t>
            </a:r>
          </a:p>
          <a:p>
            <a:pPr defTabSz="-13873163" eaLnBrk="0" hangingPunct="0">
              <a:spcBef>
                <a:spcPct val="30000"/>
              </a:spcBef>
              <a:buClr>
                <a:schemeClr val="tx1">
                  <a:lumMod val="65000"/>
                  <a:lumOff val="35000"/>
                </a:schemeClr>
              </a:buClr>
              <a:buSzPct val="85000"/>
              <a:buFont typeface="Wingdings" panose="05000000000000000000" pitchFamily="2" charset="2"/>
              <a:buChar char="ü"/>
              <a:defRPr/>
            </a:pPr>
            <a:endParaRPr lang="en-US" sz="900" i="0" dirty="0">
              <a:latin typeface="Gotham Book" panose="02000604040000020004" pitchFamily="50" charset="0"/>
            </a:endParaRPr>
          </a:p>
          <a:p>
            <a:pPr defTabSz="-13873163" eaLnBrk="0" hangingPunct="0">
              <a:spcBef>
                <a:spcPct val="30000"/>
              </a:spcBef>
              <a:buClr>
                <a:schemeClr val="tx1">
                  <a:lumMod val="65000"/>
                  <a:lumOff val="35000"/>
                </a:schemeClr>
              </a:buClr>
              <a:buSzPct val="85000"/>
              <a:buFont typeface="Wingdings" panose="05000000000000000000" pitchFamily="2" charset="2"/>
              <a:buChar char="ü"/>
              <a:defRPr/>
            </a:pPr>
            <a:r>
              <a:rPr lang="en-US" sz="2400" i="0" dirty="0" smtClean="0">
                <a:latin typeface="Gotham Book" panose="02000604040000020004" pitchFamily="50" charset="0"/>
              </a:rPr>
              <a:t>Access </a:t>
            </a:r>
            <a:r>
              <a:rPr lang="en-US" sz="2400" i="0" dirty="0">
                <a:latin typeface="Gotham Book" panose="02000604040000020004" pitchFamily="50" charset="0"/>
              </a:rPr>
              <a:t>the data from several </a:t>
            </a:r>
            <a:r>
              <a:rPr lang="en-US" sz="2400" i="0" dirty="0" smtClean="0">
                <a:latin typeface="Gotham Book" panose="02000604040000020004" pitchFamily="50" charset="0"/>
              </a:rPr>
              <a:t>sites</a:t>
            </a:r>
          </a:p>
          <a:p>
            <a:pPr defTabSz="-13873163" eaLnBrk="0" hangingPunct="0">
              <a:spcBef>
                <a:spcPct val="30000"/>
              </a:spcBef>
              <a:buClr>
                <a:schemeClr val="tx1">
                  <a:lumMod val="65000"/>
                  <a:lumOff val="35000"/>
                </a:schemeClr>
              </a:buClr>
              <a:buSzPct val="85000"/>
              <a:buFont typeface="Wingdings" panose="05000000000000000000" pitchFamily="2" charset="2"/>
              <a:buChar char="ü"/>
              <a:defRPr/>
            </a:pPr>
            <a:endParaRPr lang="en-US" sz="900" i="0" dirty="0">
              <a:latin typeface="Gotham Book" panose="02000604040000020004" pitchFamily="50" charset="0"/>
            </a:endParaRPr>
          </a:p>
          <a:p>
            <a:pPr defTabSz="-13873163" eaLnBrk="0" hangingPunct="0">
              <a:spcBef>
                <a:spcPct val="30000"/>
              </a:spcBef>
              <a:buClr>
                <a:schemeClr val="tx1">
                  <a:lumMod val="65000"/>
                  <a:lumOff val="35000"/>
                </a:schemeClr>
              </a:buClr>
              <a:buSzPct val="85000"/>
              <a:buFont typeface="Wingdings" panose="05000000000000000000" pitchFamily="2" charset="2"/>
              <a:buChar char="ü"/>
              <a:defRPr/>
            </a:pPr>
            <a:r>
              <a:rPr lang="en-US" sz="2400" i="0" dirty="0" smtClean="0">
                <a:latin typeface="Gotham Book" panose="02000604040000020004" pitchFamily="50" charset="0"/>
              </a:rPr>
              <a:t>Real </a:t>
            </a:r>
            <a:r>
              <a:rPr lang="en-US" sz="2400" i="0" dirty="0">
                <a:latin typeface="Gotham Book" panose="02000604040000020004" pitchFamily="50" charset="0"/>
              </a:rPr>
              <a:t>time information and notifications (Alarms, values, trends) for immediate action (acknowledgment or control values) </a:t>
            </a:r>
            <a:endParaRPr lang="en-US" sz="2400" i="0" dirty="0" smtClean="0">
              <a:latin typeface="Gotham Book" panose="02000604040000020004" pitchFamily="50" charset="0"/>
            </a:endParaRPr>
          </a:p>
          <a:p>
            <a:pPr defTabSz="-13873163" eaLnBrk="0" hangingPunct="0">
              <a:spcBef>
                <a:spcPct val="30000"/>
              </a:spcBef>
              <a:buClr>
                <a:schemeClr val="tx1">
                  <a:lumMod val="65000"/>
                  <a:lumOff val="35000"/>
                </a:schemeClr>
              </a:buClr>
              <a:buSzPct val="85000"/>
              <a:buFont typeface="Wingdings" panose="05000000000000000000" pitchFamily="2" charset="2"/>
              <a:buChar char="ü"/>
              <a:defRPr/>
            </a:pPr>
            <a:endParaRPr lang="en-US" sz="900" i="0" dirty="0">
              <a:latin typeface="Gotham Book" panose="02000604040000020004" pitchFamily="50" charset="0"/>
            </a:endParaRPr>
          </a:p>
          <a:p>
            <a:pPr defTabSz="-13873163" eaLnBrk="0" hangingPunct="0">
              <a:spcBef>
                <a:spcPct val="30000"/>
              </a:spcBef>
              <a:buClr>
                <a:schemeClr val="tx1">
                  <a:lumMod val="65000"/>
                  <a:lumOff val="35000"/>
                </a:schemeClr>
              </a:buClr>
              <a:buSzPct val="85000"/>
              <a:buFont typeface="Wingdings" panose="05000000000000000000" pitchFamily="2" charset="2"/>
              <a:buChar char="ü"/>
              <a:defRPr/>
            </a:pPr>
            <a:r>
              <a:rPr lang="en-US" sz="2400" i="0" dirty="0" smtClean="0">
                <a:latin typeface="Gotham Book" panose="02000604040000020004" pitchFamily="50" charset="0"/>
              </a:rPr>
              <a:t>Archived </a:t>
            </a:r>
            <a:r>
              <a:rPr lang="en-US" sz="2400" i="0" dirty="0">
                <a:latin typeface="Gotham Book" panose="02000604040000020004" pitchFamily="50" charset="0"/>
              </a:rPr>
              <a:t>data (events logs, historical trends) </a:t>
            </a:r>
            <a:endParaRPr lang="en-US" sz="2400" i="0" dirty="0" smtClean="0">
              <a:latin typeface="Gotham Book" panose="02000604040000020004" pitchFamily="50" charset="0"/>
            </a:endParaRPr>
          </a:p>
          <a:p>
            <a:pPr defTabSz="-13873163" eaLnBrk="0" hangingPunct="0">
              <a:spcBef>
                <a:spcPct val="30000"/>
              </a:spcBef>
              <a:buClr>
                <a:schemeClr val="tx1">
                  <a:lumMod val="65000"/>
                  <a:lumOff val="35000"/>
                </a:schemeClr>
              </a:buClr>
              <a:buSzPct val="85000"/>
              <a:buFont typeface="Wingdings" panose="05000000000000000000" pitchFamily="2" charset="2"/>
              <a:buChar char="ü"/>
              <a:defRPr/>
            </a:pPr>
            <a:endParaRPr lang="en-US" sz="900" i="0" dirty="0">
              <a:latin typeface="Gotham Book" panose="02000604040000020004" pitchFamily="50" charset="0"/>
            </a:endParaRPr>
          </a:p>
          <a:p>
            <a:pPr defTabSz="-13873163" eaLnBrk="0" hangingPunct="0">
              <a:spcBef>
                <a:spcPct val="30000"/>
              </a:spcBef>
              <a:buClr>
                <a:schemeClr val="tx1">
                  <a:lumMod val="65000"/>
                  <a:lumOff val="35000"/>
                </a:schemeClr>
              </a:buClr>
              <a:buSzPct val="85000"/>
              <a:buFont typeface="Wingdings" panose="05000000000000000000" pitchFamily="2" charset="2"/>
              <a:buChar char="ü"/>
              <a:defRPr/>
            </a:pPr>
            <a:r>
              <a:rPr lang="en-US" sz="2400" i="0" dirty="0" smtClean="0">
                <a:latin typeface="Gotham Book" panose="02000604040000020004" pitchFamily="50" charset="0"/>
              </a:rPr>
              <a:t>Contextual </a:t>
            </a:r>
            <a:r>
              <a:rPr lang="en-US" sz="2400" i="0" dirty="0">
                <a:latin typeface="Gotham Book" panose="02000604040000020004" pitchFamily="50" charset="0"/>
              </a:rPr>
              <a:t>mimic </a:t>
            </a:r>
            <a:r>
              <a:rPr lang="en-US" sz="2400" i="0" dirty="0" smtClean="0">
                <a:latin typeface="Gotham Book" panose="02000604040000020004" pitchFamily="50" charset="0"/>
              </a:rPr>
              <a:t>display</a:t>
            </a:r>
          </a:p>
          <a:p>
            <a:pPr defTabSz="-13873163" eaLnBrk="0" hangingPunct="0">
              <a:spcBef>
                <a:spcPct val="30000"/>
              </a:spcBef>
              <a:buClr>
                <a:schemeClr val="tx1">
                  <a:lumMod val="65000"/>
                  <a:lumOff val="35000"/>
                </a:schemeClr>
              </a:buClr>
              <a:buSzPct val="85000"/>
              <a:buFont typeface="Wingdings" panose="05000000000000000000" pitchFamily="2" charset="2"/>
              <a:buChar char="ü"/>
              <a:defRPr/>
            </a:pPr>
            <a:endParaRPr lang="en-US" sz="900" i="0" dirty="0">
              <a:latin typeface="Gotham Book" panose="02000604040000020004" pitchFamily="50" charset="0"/>
            </a:endParaRPr>
          </a:p>
          <a:p>
            <a:pPr defTabSz="-13873163" eaLnBrk="0" hangingPunct="0">
              <a:spcBef>
                <a:spcPct val="30000"/>
              </a:spcBef>
              <a:buClr>
                <a:schemeClr val="tx1">
                  <a:lumMod val="65000"/>
                  <a:lumOff val="35000"/>
                </a:schemeClr>
              </a:buClr>
              <a:buSzPct val="85000"/>
              <a:buFont typeface="Wingdings" panose="05000000000000000000" pitchFamily="2" charset="2"/>
              <a:buChar char="ü"/>
              <a:defRPr/>
            </a:pPr>
            <a:r>
              <a:rPr lang="en-US" sz="2400" i="0" dirty="0" smtClean="0">
                <a:latin typeface="Gotham Book" panose="02000604040000020004" pitchFamily="50" charset="0"/>
              </a:rPr>
              <a:t>Data </a:t>
            </a:r>
            <a:r>
              <a:rPr lang="en-US" sz="2400" i="0" dirty="0">
                <a:latin typeface="Gotham Book" panose="02000604040000020004" pitchFamily="50" charset="0"/>
              </a:rPr>
              <a:t>filter depending on user </a:t>
            </a:r>
            <a:r>
              <a:rPr lang="en-US" sz="2400" i="0" dirty="0" smtClean="0">
                <a:latin typeface="Gotham Book" panose="02000604040000020004" pitchFamily="50" charset="0"/>
              </a:rPr>
              <a:t>profiles</a:t>
            </a:r>
          </a:p>
          <a:p>
            <a:pPr defTabSz="-13873163" eaLnBrk="0" hangingPunct="0">
              <a:spcBef>
                <a:spcPct val="30000"/>
              </a:spcBef>
              <a:buClr>
                <a:schemeClr val="tx1">
                  <a:lumMod val="65000"/>
                  <a:lumOff val="35000"/>
                </a:schemeClr>
              </a:buClr>
              <a:buSzPct val="85000"/>
              <a:buFont typeface="Wingdings" panose="05000000000000000000" pitchFamily="2" charset="2"/>
              <a:buChar char="ü"/>
              <a:defRPr/>
            </a:pPr>
            <a:endParaRPr lang="en-US" sz="900" i="0" dirty="0" smtClean="0">
              <a:latin typeface="Gotham Book" panose="02000604040000020004" pitchFamily="50" charset="0"/>
            </a:endParaRPr>
          </a:p>
          <a:p>
            <a:pPr defTabSz="-13873163" eaLnBrk="0" hangingPunct="0">
              <a:spcBef>
                <a:spcPct val="30000"/>
              </a:spcBef>
              <a:buClr>
                <a:schemeClr val="tx1">
                  <a:lumMod val="65000"/>
                  <a:lumOff val="35000"/>
                </a:schemeClr>
              </a:buClr>
              <a:buSzPct val="85000"/>
              <a:buFont typeface="Wingdings" panose="05000000000000000000" pitchFamily="2" charset="2"/>
              <a:buChar char="ü"/>
              <a:defRPr/>
            </a:pPr>
            <a:r>
              <a:rPr lang="fr-FR" sz="2400" i="0" dirty="0" err="1" smtClean="0">
                <a:latin typeface="Gotham Book" panose="02000604040000020004" pitchFamily="50" charset="0"/>
              </a:rPr>
              <a:t>Watchlist</a:t>
            </a:r>
            <a:r>
              <a:rPr lang="fr-FR" sz="2400" i="0" dirty="0" smtClean="0">
                <a:latin typeface="Gotham Book" panose="02000604040000020004" pitchFamily="50" charset="0"/>
              </a:rPr>
              <a:t> </a:t>
            </a:r>
            <a:r>
              <a:rPr lang="fr-FR" sz="2400" i="0" dirty="0">
                <a:latin typeface="Gotham Book" panose="02000604040000020004" pitchFamily="50" charset="0"/>
              </a:rPr>
              <a:t>for favorite variables to </a:t>
            </a:r>
            <a:r>
              <a:rPr lang="fr-FR" sz="2400" i="0" dirty="0" err="1">
                <a:latin typeface="Gotham Book" panose="02000604040000020004" pitchFamily="50" charset="0"/>
              </a:rPr>
              <a:t>watch</a:t>
            </a:r>
            <a:endParaRPr lang="fr-FR" sz="2400" i="0" dirty="0">
              <a:latin typeface="Gotham Book" panose="02000604040000020004" pitchFamily="50" charset="0"/>
            </a:endParaRPr>
          </a:p>
          <a:p>
            <a:pPr marL="0" indent="0" defTabSz="-13873163" eaLnBrk="0" hangingPunct="0">
              <a:spcBef>
                <a:spcPct val="30000"/>
              </a:spcBef>
              <a:buClr>
                <a:schemeClr val="tx2"/>
              </a:buClr>
              <a:buSzPct val="85000"/>
              <a:buNone/>
              <a:defRPr/>
            </a:pPr>
            <a:endParaRPr lang="en-US" sz="2400" i="0" dirty="0">
              <a:solidFill>
                <a:schemeClr val="tx1">
                  <a:lumMod val="65000"/>
                  <a:lumOff val="35000"/>
                </a:schemeClr>
              </a:solidFill>
            </a:endParaRPr>
          </a:p>
          <a:p>
            <a:pPr defTabSz="-13873163" eaLnBrk="0" hangingPunct="0">
              <a:spcBef>
                <a:spcPct val="30000"/>
              </a:spcBef>
              <a:buClr>
                <a:schemeClr val="tx2"/>
              </a:buClr>
              <a:buSzPct val="85000"/>
              <a:buFont typeface="Wingdings" panose="05000000000000000000" pitchFamily="2" charset="2"/>
              <a:buChar char="ü"/>
              <a:defRPr/>
            </a:pPr>
            <a:endParaRPr lang="en-US" sz="2400" i="0" dirty="0">
              <a:solidFill>
                <a:schemeClr val="tx1">
                  <a:lumMod val="65000"/>
                  <a:lumOff val="35000"/>
                </a:schemeClr>
              </a:solidFill>
            </a:endParaRPr>
          </a:p>
        </p:txBody>
      </p:sp>
      <p:pic>
        <p:nvPicPr>
          <p:cNvPr id="14"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222195" y="1763383"/>
            <a:ext cx="2373596" cy="4219728"/>
          </a:xfrm>
          <a:prstGeom prst="rect">
            <a:avLst/>
          </a:prstGeom>
          <a:ln>
            <a:noFill/>
          </a:ln>
          <a:effectLst>
            <a:outerShdw blurRad="292100" dist="139700" dir="2700000" algn="tl" rotWithShape="0">
              <a:srgbClr val="333333">
                <a:alpha val="65000"/>
              </a:srgbClr>
            </a:outerShdw>
          </a:effectLst>
        </p:spPr>
      </p:pic>
      <p:grpSp>
        <p:nvGrpSpPr>
          <p:cNvPr id="13" name="Groupe 12"/>
          <p:cNvGrpSpPr/>
          <p:nvPr/>
        </p:nvGrpSpPr>
        <p:grpSpPr>
          <a:xfrm>
            <a:off x="0" y="79000"/>
            <a:ext cx="2715492" cy="760769"/>
            <a:chOff x="-192" y="94279"/>
            <a:chExt cx="2715492" cy="760769"/>
          </a:xfrm>
        </p:grpSpPr>
        <p:sp>
          <p:nvSpPr>
            <p:cNvPr id="16" name="Parallélogramme 15"/>
            <p:cNvSpPr/>
            <p:nvPr/>
          </p:nvSpPr>
          <p:spPr>
            <a:xfrm>
              <a:off x="-192" y="94279"/>
              <a:ext cx="2715492" cy="760769"/>
            </a:xfrm>
            <a:prstGeom prst="parallelogram">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i="0" dirty="0">
                <a:latin typeface="Gotham Light" pitchFamily="50" charset="0"/>
              </a:endParaRPr>
            </a:p>
          </p:txBody>
        </p:sp>
        <p:sp>
          <p:nvSpPr>
            <p:cNvPr id="18" name="ZoneTexte 17"/>
            <p:cNvSpPr txBox="1"/>
            <p:nvPr/>
          </p:nvSpPr>
          <p:spPr>
            <a:xfrm>
              <a:off x="263352" y="151498"/>
              <a:ext cx="1677080" cy="646331"/>
            </a:xfrm>
            <a:prstGeom prst="rect">
              <a:avLst/>
            </a:prstGeom>
            <a:noFill/>
          </p:spPr>
          <p:txBody>
            <a:bodyPr wrap="square" rtlCol="0">
              <a:spAutoFit/>
            </a:bodyPr>
            <a:lstStyle/>
            <a:p>
              <a:pPr lvl="0" algn="ctr"/>
              <a:r>
                <a:rPr lang="en-US" sz="1800" i="0" dirty="0" smtClean="0">
                  <a:solidFill>
                    <a:schemeClr val="bg1"/>
                  </a:solidFill>
                  <a:latin typeface="Gotham Light" pitchFamily="50" charset="0"/>
                </a:rPr>
                <a:t>Solution</a:t>
              </a:r>
              <a:endParaRPr lang="en-US" sz="1800" i="0" dirty="0" smtClean="0">
                <a:solidFill>
                  <a:schemeClr val="bg1"/>
                </a:solidFill>
                <a:latin typeface="Gotham Medium" panose="02000604030000020004" pitchFamily="50" charset="0"/>
              </a:endParaRPr>
            </a:p>
            <a:p>
              <a:pPr lvl="0" algn="ctr"/>
              <a:r>
                <a:rPr lang="en-US" sz="1800" i="0" dirty="0" smtClean="0">
                  <a:solidFill>
                    <a:schemeClr val="bg1"/>
                  </a:solidFill>
                  <a:latin typeface="Gotham Medium" panose="02000604030000020004" pitchFamily="50" charset="0"/>
                </a:rPr>
                <a:t>Notifications</a:t>
              </a:r>
              <a:endParaRPr lang="en-US" sz="1800" i="0" dirty="0">
                <a:solidFill>
                  <a:schemeClr val="bg1"/>
                </a:solidFill>
                <a:latin typeface="Gotham Light" pitchFamily="50" charset="0"/>
              </a:endParaRPr>
            </a:p>
          </p:txBody>
        </p:sp>
        <p:pic>
          <p:nvPicPr>
            <p:cNvPr id="19" name="Image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946614" y="259112"/>
              <a:ext cx="533364" cy="431102"/>
            </a:xfrm>
            <a:prstGeom prst="rect">
              <a:avLst/>
            </a:prstGeom>
          </p:spPr>
        </p:pic>
      </p:grpSp>
    </p:spTree>
    <p:custDataLst>
      <p:tags r:id="rId1"/>
    </p:custDataLst>
    <p:extLst>
      <p:ext uri="{BB962C8B-B14F-4D97-AF65-F5344CB8AC3E}">
        <p14:creationId xmlns:p14="http://schemas.microsoft.com/office/powerpoint/2010/main" val="4212238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0" y="79000"/>
            <a:ext cx="12192000" cy="740209"/>
          </a:xfrm>
        </p:spPr>
        <p:txBody>
          <a:bodyPr>
            <a:normAutofit/>
          </a:bodyPr>
          <a:lstStyle/>
          <a:p>
            <a:r>
              <a:rPr lang="en-US" dirty="0" err="1">
                <a:latin typeface="Segoe UI Light" panose="020B0502040204020203" pitchFamily="34" charset="0"/>
                <a:cs typeface="Segoe UI Light" panose="020B0502040204020203" pitchFamily="34" charset="0"/>
              </a:rPr>
              <a:t>TouchVue</a:t>
            </a:r>
            <a:r>
              <a:rPr lang="fr-FR" dirty="0">
                <a:latin typeface="Segoe UI Light" panose="020B0502040204020203" pitchFamily="34" charset="0"/>
                <a:cs typeface="Segoe UI Light" panose="020B0502040204020203" pitchFamily="34" charset="0"/>
              </a:rPr>
              <a:t> – </a:t>
            </a:r>
            <a:r>
              <a:rPr lang="fr-FR" dirty="0" err="1" smtClean="0">
                <a:latin typeface="Segoe UI Light" panose="020B0502040204020203" pitchFamily="34" charset="0"/>
                <a:cs typeface="Segoe UI Light" panose="020B0502040204020203" pitchFamily="34" charset="0"/>
              </a:rPr>
              <a:t>Who</a:t>
            </a:r>
            <a:r>
              <a:rPr lang="fr-FR" dirty="0" smtClean="0">
                <a:latin typeface="Segoe UI Light" panose="020B0502040204020203" pitchFamily="34" charset="0"/>
                <a:cs typeface="Segoe UI Light" panose="020B0502040204020203" pitchFamily="34" charset="0"/>
              </a:rPr>
              <a:t>/</a:t>
            </a:r>
            <a:r>
              <a:rPr lang="fr-FR" dirty="0" err="1" smtClean="0">
                <a:latin typeface="Segoe UI Light" panose="020B0502040204020203" pitchFamily="34" charset="0"/>
                <a:cs typeface="Segoe UI Light" panose="020B0502040204020203" pitchFamily="34" charset="0"/>
              </a:rPr>
              <a:t>what</a:t>
            </a:r>
            <a:endParaRPr lang="fr-FR" dirty="0">
              <a:latin typeface="Segoe UI Light" panose="020B0502040204020203" pitchFamily="34" charset="0"/>
              <a:cs typeface="Segoe UI Light" panose="020B0502040204020203" pitchFamily="34" charset="0"/>
            </a:endParaRPr>
          </a:p>
        </p:txBody>
      </p:sp>
      <p:sp>
        <p:nvSpPr>
          <p:cNvPr id="5" name="Rectangle 4"/>
          <p:cNvSpPr/>
          <p:nvPr/>
        </p:nvSpPr>
        <p:spPr>
          <a:xfrm>
            <a:off x="1199456" y="1124744"/>
            <a:ext cx="7912297" cy="2382191"/>
          </a:xfrm>
          <a:prstGeom prst="rect">
            <a:avLst/>
          </a:prstGeom>
        </p:spPr>
        <p:txBody>
          <a:bodyPr wrap="square">
            <a:spAutoFit/>
          </a:bodyPr>
          <a:lstStyle/>
          <a:p>
            <a:r>
              <a:rPr lang="en-US" sz="2400" b="1" i="0" dirty="0" smtClean="0">
                <a:solidFill>
                  <a:srgbClr val="FF0000"/>
                </a:solidFill>
                <a:latin typeface="Segoe UI" panose="020B0502040204020203" pitchFamily="34" charset="0"/>
                <a:cs typeface="Segoe UI" panose="020B0502040204020203" pitchFamily="34" charset="0"/>
              </a:rPr>
              <a:t>For who</a:t>
            </a:r>
          </a:p>
          <a:p>
            <a:pPr marL="342900" indent="-342900" defTabSz="-13873163" eaLnBrk="0" hangingPunct="0">
              <a:spcBef>
                <a:spcPct val="30000"/>
              </a:spcBef>
              <a:buClr>
                <a:schemeClr val="tx2"/>
              </a:buClr>
              <a:buSzPct val="85000"/>
              <a:buFont typeface="Wingdings" panose="05000000000000000000" pitchFamily="2" charset="2"/>
              <a:buChar char="ü"/>
              <a:defRPr/>
            </a:pPr>
            <a:r>
              <a:rPr lang="fr-FR" sz="2400" i="0" dirty="0">
                <a:solidFill>
                  <a:schemeClr val="tx1">
                    <a:lumMod val="65000"/>
                    <a:lumOff val="35000"/>
                  </a:schemeClr>
                </a:solidFill>
                <a:latin typeface="Segoe UI" panose="020B0502040204020203" pitchFamily="34" charset="0"/>
                <a:cs typeface="Segoe UI" panose="020B0502040204020203" pitchFamily="34" charset="0"/>
              </a:rPr>
              <a:t>Maintenance team on </a:t>
            </a:r>
            <a:r>
              <a:rPr lang="fr-FR" sz="2400" i="0" dirty="0" err="1">
                <a:solidFill>
                  <a:schemeClr val="tx1">
                    <a:lumMod val="65000"/>
                    <a:lumOff val="35000"/>
                  </a:schemeClr>
                </a:solidFill>
                <a:latin typeface="Segoe UI" panose="020B0502040204020203" pitchFamily="34" charset="0"/>
                <a:cs typeface="Segoe UI" panose="020B0502040204020203" pitchFamily="34" charset="0"/>
              </a:rPr>
              <a:t>duty</a:t>
            </a:r>
            <a:r>
              <a:rPr lang="fr-FR" sz="2400" i="0" dirty="0">
                <a:solidFill>
                  <a:schemeClr val="tx1">
                    <a:lumMod val="65000"/>
                    <a:lumOff val="35000"/>
                  </a:schemeClr>
                </a:solidFill>
                <a:latin typeface="Segoe UI" panose="020B0502040204020203" pitchFamily="34" charset="0"/>
                <a:cs typeface="Segoe UI" panose="020B0502040204020203" pitchFamily="34" charset="0"/>
              </a:rPr>
              <a:t> on </a:t>
            </a:r>
            <a:r>
              <a:rPr lang="fr-FR" sz="2400" i="0" dirty="0" smtClean="0">
                <a:solidFill>
                  <a:schemeClr val="tx1">
                    <a:lumMod val="65000"/>
                    <a:lumOff val="35000"/>
                  </a:schemeClr>
                </a:solidFill>
                <a:latin typeface="Segoe UI" panose="020B0502040204020203" pitchFamily="34" charset="0"/>
                <a:cs typeface="Segoe UI" panose="020B0502040204020203" pitchFamily="34" charset="0"/>
              </a:rPr>
              <a:t>site/off site</a:t>
            </a:r>
            <a:endParaRPr lang="fr-FR" sz="2400" i="0" dirty="0">
              <a:solidFill>
                <a:schemeClr val="tx1">
                  <a:lumMod val="65000"/>
                  <a:lumOff val="35000"/>
                </a:schemeClr>
              </a:solidFill>
              <a:latin typeface="Segoe UI" panose="020B0502040204020203" pitchFamily="34" charset="0"/>
              <a:cs typeface="Segoe UI" panose="020B0502040204020203" pitchFamily="34" charset="0"/>
            </a:endParaRPr>
          </a:p>
          <a:p>
            <a:pPr marL="342900" indent="-342900" defTabSz="-13873163" eaLnBrk="0" hangingPunct="0">
              <a:spcBef>
                <a:spcPct val="30000"/>
              </a:spcBef>
              <a:buClr>
                <a:schemeClr val="tx2"/>
              </a:buClr>
              <a:buSzPct val="85000"/>
              <a:buFont typeface="Wingdings" panose="05000000000000000000" pitchFamily="2" charset="2"/>
              <a:buChar char="ü"/>
              <a:defRPr/>
            </a:pPr>
            <a:r>
              <a:rPr lang="fr-FR" sz="2400" i="0" dirty="0" smtClean="0">
                <a:solidFill>
                  <a:schemeClr val="tx1">
                    <a:lumMod val="65000"/>
                    <a:lumOff val="35000"/>
                  </a:schemeClr>
                </a:solidFill>
                <a:latin typeface="Segoe UI" panose="020B0502040204020203" pitchFamily="34" charset="0"/>
                <a:cs typeface="Segoe UI" panose="020B0502040204020203" pitchFamily="34" charset="0"/>
              </a:rPr>
              <a:t>Occupants</a:t>
            </a:r>
            <a:endParaRPr lang="fr-FR" sz="2400" i="0" dirty="0">
              <a:solidFill>
                <a:schemeClr val="tx1">
                  <a:lumMod val="65000"/>
                  <a:lumOff val="35000"/>
                </a:schemeClr>
              </a:solidFill>
              <a:latin typeface="Segoe UI" panose="020B0502040204020203" pitchFamily="34" charset="0"/>
              <a:cs typeface="Segoe UI" panose="020B0502040204020203" pitchFamily="34" charset="0"/>
            </a:endParaRPr>
          </a:p>
          <a:p>
            <a:pPr marL="342900" indent="-342900" defTabSz="-13873163" eaLnBrk="0" hangingPunct="0">
              <a:spcBef>
                <a:spcPct val="30000"/>
              </a:spcBef>
              <a:buClr>
                <a:schemeClr val="tx2"/>
              </a:buClr>
              <a:buSzPct val="85000"/>
              <a:buFont typeface="Wingdings" panose="05000000000000000000" pitchFamily="2" charset="2"/>
              <a:buChar char="ü"/>
              <a:defRPr/>
            </a:pPr>
            <a:r>
              <a:rPr lang="fr-FR" sz="2400" i="0" dirty="0" smtClean="0">
                <a:solidFill>
                  <a:schemeClr val="tx1">
                    <a:lumMod val="65000"/>
                    <a:lumOff val="35000"/>
                  </a:schemeClr>
                </a:solidFill>
                <a:latin typeface="Segoe UI" panose="020B0502040204020203" pitchFamily="34" charset="0"/>
                <a:cs typeface="Segoe UI" panose="020B0502040204020203" pitchFamily="34" charset="0"/>
              </a:rPr>
              <a:t>Managers</a:t>
            </a:r>
            <a:endParaRPr lang="en-US" sz="2400" i="0" dirty="0">
              <a:solidFill>
                <a:schemeClr val="tx1">
                  <a:lumMod val="65000"/>
                  <a:lumOff val="35000"/>
                </a:schemeClr>
              </a:solidFill>
              <a:latin typeface="Segoe UI" panose="020B0502040204020203" pitchFamily="34" charset="0"/>
              <a:cs typeface="Segoe UI" panose="020B0502040204020203" pitchFamily="34" charset="0"/>
            </a:endParaRPr>
          </a:p>
          <a:p>
            <a:pPr marL="342900" indent="-342900" defTabSz="-13873163" eaLnBrk="0" hangingPunct="0">
              <a:spcBef>
                <a:spcPct val="30000"/>
              </a:spcBef>
              <a:buClr>
                <a:schemeClr val="tx2"/>
              </a:buClr>
              <a:buSzPct val="85000"/>
              <a:buFont typeface="Wingdings" panose="05000000000000000000" pitchFamily="2" charset="2"/>
              <a:buChar char="ü"/>
              <a:defRPr/>
            </a:pPr>
            <a:endParaRPr lang="en-US" sz="2400" i="0" dirty="0">
              <a:solidFill>
                <a:schemeClr val="tx1">
                  <a:lumMod val="65000"/>
                  <a:lumOff val="35000"/>
                </a:schemeClr>
              </a:solidFill>
              <a:latin typeface="Segoe UI" panose="020B0502040204020203" pitchFamily="34" charset="0"/>
              <a:cs typeface="Segoe UI" panose="020B0502040204020203" pitchFamily="34" charset="0"/>
            </a:endParaRPr>
          </a:p>
        </p:txBody>
      </p:sp>
      <p:sp>
        <p:nvSpPr>
          <p:cNvPr id="6" name="Rectangle 5"/>
          <p:cNvSpPr/>
          <p:nvPr/>
        </p:nvSpPr>
        <p:spPr>
          <a:xfrm>
            <a:off x="4727848" y="2708920"/>
            <a:ext cx="8128321" cy="3711785"/>
          </a:xfrm>
          <a:prstGeom prst="rect">
            <a:avLst/>
          </a:prstGeom>
        </p:spPr>
        <p:txBody>
          <a:bodyPr wrap="square">
            <a:spAutoFit/>
          </a:bodyPr>
          <a:lstStyle/>
          <a:p>
            <a:r>
              <a:rPr lang="en-US" sz="2400" b="1" i="0" dirty="0" smtClean="0">
                <a:solidFill>
                  <a:srgbClr val="FF0000"/>
                </a:solidFill>
                <a:latin typeface="Segoe UI" panose="020B0502040204020203" pitchFamily="34" charset="0"/>
                <a:cs typeface="Segoe UI" panose="020B0502040204020203" pitchFamily="34" charset="0"/>
              </a:rPr>
              <a:t>For what</a:t>
            </a:r>
          </a:p>
          <a:p>
            <a:pPr marL="342900" indent="-342900" defTabSz="-13873163" eaLnBrk="0" hangingPunct="0">
              <a:spcBef>
                <a:spcPct val="30000"/>
              </a:spcBef>
              <a:buClr>
                <a:schemeClr val="tx2"/>
              </a:buClr>
              <a:buSzPct val="85000"/>
              <a:buFont typeface="Wingdings" panose="05000000000000000000" pitchFamily="2" charset="2"/>
              <a:buChar char="ü"/>
              <a:defRPr/>
            </a:pPr>
            <a:r>
              <a:rPr lang="fr-FR" sz="2400" i="0" dirty="0" smtClean="0">
                <a:solidFill>
                  <a:schemeClr val="tx1">
                    <a:lumMod val="65000"/>
                    <a:lumOff val="35000"/>
                  </a:schemeClr>
                </a:solidFill>
                <a:latin typeface="Segoe UI" panose="020B0502040204020203" pitchFamily="34" charset="0"/>
                <a:cs typeface="Segoe UI" panose="020B0502040204020203" pitchFamily="34" charset="0"/>
              </a:rPr>
              <a:t>Quick and </a:t>
            </a:r>
            <a:r>
              <a:rPr lang="fr-FR" sz="2400" i="0" dirty="0" err="1" smtClean="0">
                <a:solidFill>
                  <a:schemeClr val="tx1">
                    <a:lumMod val="65000"/>
                    <a:lumOff val="35000"/>
                  </a:schemeClr>
                </a:solidFill>
                <a:latin typeface="Segoe UI" panose="020B0502040204020203" pitchFamily="34" charset="0"/>
                <a:cs typeface="Segoe UI" panose="020B0502040204020203" pitchFamily="34" charset="0"/>
              </a:rPr>
              <a:t>fast</a:t>
            </a:r>
            <a:r>
              <a:rPr lang="fr-FR" sz="2400" i="0" dirty="0" smtClean="0">
                <a:solidFill>
                  <a:schemeClr val="tx1">
                    <a:lumMod val="65000"/>
                    <a:lumOff val="35000"/>
                  </a:schemeClr>
                </a:solidFill>
                <a:latin typeface="Segoe UI" panose="020B0502040204020203" pitchFamily="34" charset="0"/>
                <a:cs typeface="Segoe UI" panose="020B0502040204020203" pitchFamily="34" charset="0"/>
              </a:rPr>
              <a:t> </a:t>
            </a:r>
            <a:r>
              <a:rPr lang="fr-FR" sz="2400" i="0" dirty="0" err="1" smtClean="0">
                <a:solidFill>
                  <a:schemeClr val="tx1">
                    <a:lumMod val="65000"/>
                    <a:lumOff val="35000"/>
                  </a:schemeClr>
                </a:solidFill>
                <a:latin typeface="Segoe UI" panose="020B0502040204020203" pitchFamily="34" charset="0"/>
                <a:cs typeface="Segoe UI" panose="020B0502040204020203" pitchFamily="34" charset="0"/>
              </a:rPr>
              <a:t>access</a:t>
            </a:r>
            <a:endParaRPr lang="fr-FR" sz="2400" i="0" dirty="0">
              <a:solidFill>
                <a:schemeClr val="tx1">
                  <a:lumMod val="65000"/>
                  <a:lumOff val="35000"/>
                </a:schemeClr>
              </a:solidFill>
              <a:latin typeface="Segoe UI" panose="020B0502040204020203" pitchFamily="34" charset="0"/>
              <a:cs typeface="Segoe UI" panose="020B0502040204020203" pitchFamily="34" charset="0"/>
            </a:endParaRPr>
          </a:p>
          <a:p>
            <a:pPr marL="342900" indent="-342900" defTabSz="-13873163" eaLnBrk="0" hangingPunct="0">
              <a:spcBef>
                <a:spcPct val="30000"/>
              </a:spcBef>
              <a:buClr>
                <a:schemeClr val="tx2"/>
              </a:buClr>
              <a:buSzPct val="85000"/>
              <a:buFont typeface="Wingdings" panose="05000000000000000000" pitchFamily="2" charset="2"/>
              <a:buChar char="ü"/>
              <a:defRPr/>
            </a:pPr>
            <a:r>
              <a:rPr lang="fr-FR" sz="2400" i="0" dirty="0" err="1" smtClean="0">
                <a:solidFill>
                  <a:schemeClr val="tx1">
                    <a:lumMod val="65000"/>
                    <a:lumOff val="35000"/>
                  </a:schemeClr>
                </a:solidFill>
                <a:latin typeface="Segoe UI" panose="020B0502040204020203" pitchFamily="34" charset="0"/>
                <a:cs typeface="Segoe UI" panose="020B0502040204020203" pitchFamily="34" charset="0"/>
              </a:rPr>
              <a:t>When</a:t>
            </a:r>
            <a:r>
              <a:rPr lang="fr-FR" sz="2400" i="0" dirty="0" smtClean="0">
                <a:solidFill>
                  <a:schemeClr val="tx1">
                    <a:lumMod val="65000"/>
                    <a:lumOff val="35000"/>
                  </a:schemeClr>
                </a:solidFill>
                <a:latin typeface="Segoe UI" panose="020B0502040204020203" pitchFamily="34" charset="0"/>
                <a:cs typeface="Segoe UI" panose="020B0502040204020203" pitchFamily="34" charset="0"/>
              </a:rPr>
              <a:t> </a:t>
            </a:r>
            <a:r>
              <a:rPr lang="fr-FR" sz="2400" i="0" dirty="0" err="1" smtClean="0">
                <a:solidFill>
                  <a:schemeClr val="tx1">
                    <a:lumMod val="65000"/>
                    <a:lumOff val="35000"/>
                  </a:schemeClr>
                </a:solidFill>
                <a:latin typeface="Segoe UI" panose="020B0502040204020203" pitchFamily="34" charset="0"/>
                <a:cs typeface="Segoe UI" panose="020B0502040204020203" pitchFamily="34" charset="0"/>
              </a:rPr>
              <a:t>mimic</a:t>
            </a:r>
            <a:r>
              <a:rPr lang="fr-FR" sz="2400" i="0" dirty="0" smtClean="0">
                <a:solidFill>
                  <a:schemeClr val="tx1">
                    <a:lumMod val="65000"/>
                    <a:lumOff val="35000"/>
                  </a:schemeClr>
                </a:solidFill>
                <a:latin typeface="Segoe UI" panose="020B0502040204020203" pitchFamily="34" charset="0"/>
                <a:cs typeface="Segoe UI" panose="020B0502040204020203" pitchFamily="34" charset="0"/>
              </a:rPr>
              <a:t> </a:t>
            </a:r>
            <a:r>
              <a:rPr lang="fr-FR" sz="2400" i="0" dirty="0" err="1" smtClean="0">
                <a:solidFill>
                  <a:schemeClr val="tx1">
                    <a:lumMod val="65000"/>
                    <a:lumOff val="35000"/>
                  </a:schemeClr>
                </a:solidFill>
                <a:latin typeface="Segoe UI" panose="020B0502040204020203" pitchFamily="34" charset="0"/>
                <a:cs typeface="Segoe UI" panose="020B0502040204020203" pitchFamily="34" charset="0"/>
              </a:rPr>
              <a:t>give</a:t>
            </a:r>
            <a:r>
              <a:rPr lang="fr-FR" sz="2400" i="0" dirty="0" smtClean="0">
                <a:solidFill>
                  <a:schemeClr val="tx1">
                    <a:lumMod val="65000"/>
                    <a:lumOff val="35000"/>
                  </a:schemeClr>
                </a:solidFill>
                <a:latin typeface="Segoe UI" panose="020B0502040204020203" pitchFamily="34" charset="0"/>
                <a:cs typeface="Segoe UI" panose="020B0502040204020203" pitchFamily="34" charset="0"/>
              </a:rPr>
              <a:t> </a:t>
            </a:r>
            <a:r>
              <a:rPr lang="fr-FR" sz="2400" i="0" dirty="0" err="1" smtClean="0">
                <a:solidFill>
                  <a:schemeClr val="tx1">
                    <a:lumMod val="65000"/>
                    <a:lumOff val="35000"/>
                  </a:schemeClr>
                </a:solidFill>
                <a:latin typeface="Segoe UI" panose="020B0502040204020203" pitchFamily="34" charset="0"/>
                <a:cs typeface="Segoe UI" panose="020B0502040204020203" pitchFamily="34" charset="0"/>
              </a:rPr>
              <a:t>too</a:t>
            </a:r>
            <a:r>
              <a:rPr lang="fr-FR" sz="2400" i="0" dirty="0" smtClean="0">
                <a:solidFill>
                  <a:schemeClr val="tx1">
                    <a:lumMod val="65000"/>
                    <a:lumOff val="35000"/>
                  </a:schemeClr>
                </a:solidFill>
                <a:latin typeface="Segoe UI" panose="020B0502040204020203" pitchFamily="34" charset="0"/>
                <a:cs typeface="Segoe UI" panose="020B0502040204020203" pitchFamily="34" charset="0"/>
              </a:rPr>
              <a:t> </a:t>
            </a:r>
            <a:r>
              <a:rPr lang="fr-FR" sz="2400" i="0" dirty="0" err="1" smtClean="0">
                <a:solidFill>
                  <a:schemeClr val="tx1">
                    <a:lumMod val="65000"/>
                    <a:lumOff val="35000"/>
                  </a:schemeClr>
                </a:solidFill>
                <a:latin typeface="Segoe UI" panose="020B0502040204020203" pitchFamily="34" charset="0"/>
                <a:cs typeface="Segoe UI" panose="020B0502040204020203" pitchFamily="34" charset="0"/>
              </a:rPr>
              <a:t>much</a:t>
            </a:r>
            <a:r>
              <a:rPr lang="fr-FR" sz="2400" i="0" dirty="0" smtClean="0">
                <a:solidFill>
                  <a:schemeClr val="tx1">
                    <a:lumMod val="65000"/>
                    <a:lumOff val="35000"/>
                  </a:schemeClr>
                </a:solidFill>
                <a:latin typeface="Segoe UI" panose="020B0502040204020203" pitchFamily="34" charset="0"/>
                <a:cs typeface="Segoe UI" panose="020B0502040204020203" pitchFamily="34" charset="0"/>
              </a:rPr>
              <a:t> information</a:t>
            </a:r>
            <a:endParaRPr lang="fr-FR" sz="2400" i="0" dirty="0">
              <a:solidFill>
                <a:schemeClr val="tx1">
                  <a:lumMod val="65000"/>
                  <a:lumOff val="35000"/>
                </a:schemeClr>
              </a:solidFill>
              <a:latin typeface="Segoe UI" panose="020B0502040204020203" pitchFamily="34" charset="0"/>
              <a:cs typeface="Segoe UI" panose="020B0502040204020203" pitchFamily="34" charset="0"/>
            </a:endParaRPr>
          </a:p>
          <a:p>
            <a:pPr marL="342900" indent="-342900" defTabSz="-13873163" eaLnBrk="0" hangingPunct="0">
              <a:spcBef>
                <a:spcPct val="30000"/>
              </a:spcBef>
              <a:buClr>
                <a:schemeClr val="tx2"/>
              </a:buClr>
              <a:buSzPct val="85000"/>
              <a:buFont typeface="Wingdings" panose="05000000000000000000" pitchFamily="2" charset="2"/>
              <a:buChar char="ü"/>
              <a:defRPr/>
            </a:pPr>
            <a:r>
              <a:rPr lang="fr-FR" sz="2400" i="0" dirty="0" err="1" smtClean="0">
                <a:solidFill>
                  <a:schemeClr val="tx1">
                    <a:lumMod val="65000"/>
                    <a:lumOff val="35000"/>
                  </a:schemeClr>
                </a:solidFill>
                <a:latin typeface="Segoe UI" panose="020B0502040204020203" pitchFamily="34" charset="0"/>
                <a:cs typeface="Segoe UI" panose="020B0502040204020203" pitchFamily="34" charset="0"/>
              </a:rPr>
              <a:t>When</a:t>
            </a:r>
            <a:r>
              <a:rPr lang="fr-FR" sz="2400" i="0" dirty="0" smtClean="0">
                <a:solidFill>
                  <a:schemeClr val="tx1">
                    <a:lumMod val="65000"/>
                    <a:lumOff val="35000"/>
                  </a:schemeClr>
                </a:solidFill>
                <a:latin typeface="Segoe UI" panose="020B0502040204020203" pitchFamily="34" charset="0"/>
                <a:cs typeface="Segoe UI" panose="020B0502040204020203" pitchFamily="34" charset="0"/>
              </a:rPr>
              <a:t> </a:t>
            </a:r>
            <a:r>
              <a:rPr lang="fr-FR" sz="2400" i="0" dirty="0" err="1" smtClean="0">
                <a:solidFill>
                  <a:schemeClr val="tx1">
                    <a:lumMod val="65000"/>
                    <a:lumOff val="35000"/>
                  </a:schemeClr>
                </a:solidFill>
                <a:latin typeface="Segoe UI" panose="020B0502040204020203" pitchFamily="34" charset="0"/>
                <a:cs typeface="Segoe UI" panose="020B0502040204020203" pitchFamily="34" charset="0"/>
              </a:rPr>
              <a:t>navigate</a:t>
            </a:r>
            <a:r>
              <a:rPr lang="fr-FR" sz="2400" i="0" dirty="0" smtClean="0">
                <a:solidFill>
                  <a:schemeClr val="tx1">
                    <a:lumMod val="65000"/>
                    <a:lumOff val="35000"/>
                  </a:schemeClr>
                </a:solidFill>
                <a:latin typeface="Segoe UI" panose="020B0502040204020203" pitchFamily="34" charset="0"/>
                <a:cs typeface="Segoe UI" panose="020B0502040204020203" pitchFamily="34" charset="0"/>
              </a:rPr>
              <a:t> </a:t>
            </a:r>
            <a:r>
              <a:rPr lang="fr-FR" sz="2400" i="0" dirty="0" err="1" smtClean="0">
                <a:solidFill>
                  <a:schemeClr val="tx1">
                    <a:lumMod val="65000"/>
                    <a:lumOff val="35000"/>
                  </a:schemeClr>
                </a:solidFill>
                <a:latin typeface="Segoe UI" panose="020B0502040204020203" pitchFamily="34" charset="0"/>
                <a:cs typeface="Segoe UI" panose="020B0502040204020203" pitchFamily="34" charset="0"/>
              </a:rPr>
              <a:t>thru</a:t>
            </a:r>
            <a:r>
              <a:rPr lang="fr-FR" sz="2400" i="0" dirty="0" smtClean="0">
                <a:solidFill>
                  <a:schemeClr val="tx1">
                    <a:lumMod val="65000"/>
                    <a:lumOff val="35000"/>
                  </a:schemeClr>
                </a:solidFill>
                <a:latin typeface="Segoe UI" panose="020B0502040204020203" pitchFamily="34" charset="0"/>
                <a:cs typeface="Segoe UI" panose="020B0502040204020203" pitchFamily="34" charset="0"/>
              </a:rPr>
              <a:t> a </a:t>
            </a:r>
            <a:r>
              <a:rPr lang="fr-FR" sz="2400" i="0" dirty="0" err="1" smtClean="0">
                <a:solidFill>
                  <a:schemeClr val="tx1">
                    <a:lumMod val="65000"/>
                    <a:lumOff val="35000"/>
                  </a:schemeClr>
                </a:solidFill>
                <a:latin typeface="Segoe UI" panose="020B0502040204020203" pitchFamily="34" charset="0"/>
                <a:cs typeface="Segoe UI" panose="020B0502040204020203" pitchFamily="34" charset="0"/>
              </a:rPr>
              <a:t>mimic</a:t>
            </a:r>
            <a:r>
              <a:rPr lang="fr-FR" sz="2400" i="0" dirty="0" smtClean="0">
                <a:solidFill>
                  <a:schemeClr val="tx1">
                    <a:lumMod val="65000"/>
                    <a:lumOff val="35000"/>
                  </a:schemeClr>
                </a:solidFill>
                <a:latin typeface="Segoe UI" panose="020B0502040204020203" pitchFamily="34" charset="0"/>
                <a:cs typeface="Segoe UI" panose="020B0502040204020203" pitchFamily="34" charset="0"/>
              </a:rPr>
              <a:t> </a:t>
            </a:r>
            <a:r>
              <a:rPr lang="fr-FR" sz="2400" i="0" dirty="0" err="1" smtClean="0">
                <a:solidFill>
                  <a:schemeClr val="tx1">
                    <a:lumMod val="65000"/>
                    <a:lumOff val="35000"/>
                  </a:schemeClr>
                </a:solidFill>
                <a:latin typeface="Segoe UI" panose="020B0502040204020203" pitchFamily="34" charset="0"/>
                <a:cs typeface="Segoe UI" panose="020B0502040204020203" pitchFamily="34" charset="0"/>
              </a:rPr>
              <a:t>become</a:t>
            </a:r>
            <a:r>
              <a:rPr lang="fr-FR" sz="2400" i="0" dirty="0" smtClean="0">
                <a:solidFill>
                  <a:schemeClr val="tx1">
                    <a:lumMod val="65000"/>
                    <a:lumOff val="35000"/>
                  </a:schemeClr>
                </a:solidFill>
                <a:latin typeface="Segoe UI" panose="020B0502040204020203" pitchFamily="34" charset="0"/>
                <a:cs typeface="Segoe UI" panose="020B0502040204020203" pitchFamily="34" charset="0"/>
              </a:rPr>
              <a:t> a </a:t>
            </a:r>
            <a:r>
              <a:rPr lang="fr-FR" sz="2400" i="0" dirty="0" err="1" smtClean="0">
                <a:solidFill>
                  <a:schemeClr val="tx1">
                    <a:lumMod val="65000"/>
                    <a:lumOff val="35000"/>
                  </a:schemeClr>
                </a:solidFill>
                <a:latin typeface="Segoe UI" panose="020B0502040204020203" pitchFamily="34" charset="0"/>
                <a:cs typeface="Segoe UI" panose="020B0502040204020203" pitchFamily="34" charset="0"/>
              </a:rPr>
              <a:t>waste</a:t>
            </a:r>
            <a:r>
              <a:rPr lang="fr-FR" sz="2400" i="0" dirty="0" smtClean="0">
                <a:solidFill>
                  <a:schemeClr val="tx1">
                    <a:lumMod val="65000"/>
                    <a:lumOff val="35000"/>
                  </a:schemeClr>
                </a:solidFill>
                <a:latin typeface="Segoe UI" panose="020B0502040204020203" pitchFamily="34" charset="0"/>
                <a:cs typeface="Segoe UI" panose="020B0502040204020203" pitchFamily="34" charset="0"/>
              </a:rPr>
              <a:t> of time</a:t>
            </a:r>
            <a:endParaRPr lang="fr-FR" sz="2400" i="0" dirty="0">
              <a:solidFill>
                <a:schemeClr val="tx1">
                  <a:lumMod val="65000"/>
                  <a:lumOff val="35000"/>
                </a:schemeClr>
              </a:solidFill>
              <a:latin typeface="Segoe UI" panose="020B0502040204020203" pitchFamily="34" charset="0"/>
              <a:cs typeface="Segoe UI" panose="020B0502040204020203" pitchFamily="34" charset="0"/>
            </a:endParaRPr>
          </a:p>
          <a:p>
            <a:pPr marL="342900" indent="-342900" defTabSz="-13873163" eaLnBrk="0" hangingPunct="0">
              <a:spcBef>
                <a:spcPct val="30000"/>
              </a:spcBef>
              <a:buClr>
                <a:schemeClr val="tx2"/>
              </a:buClr>
              <a:buSzPct val="85000"/>
              <a:buFont typeface="Wingdings" panose="05000000000000000000" pitchFamily="2" charset="2"/>
              <a:buChar char="ü"/>
              <a:defRPr/>
            </a:pPr>
            <a:r>
              <a:rPr lang="fr-FR" sz="2400" i="0" dirty="0" smtClean="0">
                <a:solidFill>
                  <a:schemeClr val="tx1">
                    <a:lumMod val="65000"/>
                    <a:lumOff val="35000"/>
                  </a:schemeClr>
                </a:solidFill>
                <a:latin typeface="Segoe UI" panose="020B0502040204020203" pitchFamily="34" charset="0"/>
                <a:cs typeface="Segoe UI" panose="020B0502040204020203" pitchFamily="34" charset="0"/>
              </a:rPr>
              <a:t>Quick </a:t>
            </a:r>
            <a:r>
              <a:rPr lang="fr-FR" sz="2400" i="0" dirty="0" err="1" smtClean="0">
                <a:solidFill>
                  <a:schemeClr val="tx1">
                    <a:lumMod val="65000"/>
                    <a:lumOff val="35000"/>
                  </a:schemeClr>
                </a:solidFill>
                <a:latin typeface="Segoe UI" panose="020B0502040204020203" pitchFamily="34" charset="0"/>
                <a:cs typeface="Segoe UI" panose="020B0502040204020203" pitchFamily="34" charset="0"/>
              </a:rPr>
              <a:t>respond</a:t>
            </a:r>
            <a:r>
              <a:rPr lang="fr-FR" sz="2400" i="0" dirty="0" smtClean="0">
                <a:solidFill>
                  <a:schemeClr val="tx1">
                    <a:lumMod val="65000"/>
                    <a:lumOff val="35000"/>
                  </a:schemeClr>
                </a:solidFill>
                <a:latin typeface="Segoe UI" panose="020B0502040204020203" pitchFamily="34" charset="0"/>
                <a:cs typeface="Segoe UI" panose="020B0502040204020203" pitchFamily="34" charset="0"/>
              </a:rPr>
              <a:t> to </a:t>
            </a:r>
            <a:r>
              <a:rPr lang="fr-FR" sz="2400" i="0" dirty="0" err="1" smtClean="0">
                <a:solidFill>
                  <a:schemeClr val="tx1">
                    <a:lumMod val="65000"/>
                    <a:lumOff val="35000"/>
                  </a:schemeClr>
                </a:solidFill>
                <a:latin typeface="Segoe UI" panose="020B0502040204020203" pitchFamily="34" charset="0"/>
                <a:cs typeface="Segoe UI" panose="020B0502040204020203" pitchFamily="34" charset="0"/>
              </a:rPr>
              <a:t>alarms</a:t>
            </a:r>
            <a:r>
              <a:rPr lang="fr-FR" sz="2400" i="0" dirty="0" smtClean="0">
                <a:solidFill>
                  <a:schemeClr val="tx1">
                    <a:lumMod val="65000"/>
                    <a:lumOff val="35000"/>
                  </a:schemeClr>
                </a:solidFill>
                <a:latin typeface="Segoe UI" panose="020B0502040204020203" pitchFamily="34" charset="0"/>
                <a:cs typeface="Segoe UI" panose="020B0502040204020203" pitchFamily="34" charset="0"/>
              </a:rPr>
              <a:t> and </a:t>
            </a:r>
            <a:r>
              <a:rPr lang="fr-FR" sz="2400" i="0" dirty="0" err="1" smtClean="0">
                <a:solidFill>
                  <a:schemeClr val="tx1">
                    <a:lumMod val="65000"/>
                    <a:lumOff val="35000"/>
                  </a:schemeClr>
                </a:solidFill>
                <a:latin typeface="Segoe UI" panose="020B0502040204020203" pitchFamily="34" charset="0"/>
                <a:cs typeface="Segoe UI" panose="020B0502040204020203" pitchFamily="34" charset="0"/>
              </a:rPr>
              <a:t>events</a:t>
            </a:r>
            <a:r>
              <a:rPr lang="fr-FR" sz="2400" i="0" dirty="0" smtClean="0">
                <a:solidFill>
                  <a:schemeClr val="tx1">
                    <a:lumMod val="65000"/>
                    <a:lumOff val="35000"/>
                  </a:schemeClr>
                </a:solidFill>
                <a:latin typeface="Segoe UI" panose="020B0502040204020203" pitchFamily="34" charset="0"/>
                <a:cs typeface="Segoe UI" panose="020B0502040204020203" pitchFamily="34" charset="0"/>
              </a:rPr>
              <a:t> for </a:t>
            </a:r>
            <a:r>
              <a:rPr lang="fr-FR" sz="2400" i="0" dirty="0" err="1" smtClean="0">
                <a:solidFill>
                  <a:schemeClr val="tx1">
                    <a:lumMod val="65000"/>
                    <a:lumOff val="35000"/>
                  </a:schemeClr>
                </a:solidFill>
                <a:latin typeface="Segoe UI" panose="020B0502040204020203" pitchFamily="34" charset="0"/>
                <a:cs typeface="Segoe UI" panose="020B0502040204020203" pitchFamily="34" charset="0"/>
              </a:rPr>
              <a:t>immediate</a:t>
            </a:r>
            <a:r>
              <a:rPr lang="fr-FR" sz="2400" i="0" dirty="0" smtClean="0">
                <a:solidFill>
                  <a:schemeClr val="tx1">
                    <a:lumMod val="65000"/>
                    <a:lumOff val="35000"/>
                  </a:schemeClr>
                </a:solidFill>
                <a:latin typeface="Segoe UI" panose="020B0502040204020203" pitchFamily="34" charset="0"/>
                <a:cs typeface="Segoe UI" panose="020B0502040204020203" pitchFamily="34" charset="0"/>
              </a:rPr>
              <a:t> action</a:t>
            </a:r>
            <a:endParaRPr lang="fr-FR" sz="2400" i="0" dirty="0">
              <a:solidFill>
                <a:schemeClr val="tx1">
                  <a:lumMod val="65000"/>
                  <a:lumOff val="35000"/>
                </a:schemeClr>
              </a:solidFill>
              <a:latin typeface="Segoe UI" panose="020B0502040204020203" pitchFamily="34" charset="0"/>
              <a:cs typeface="Segoe UI" panose="020B0502040204020203" pitchFamily="34" charset="0"/>
            </a:endParaRPr>
          </a:p>
          <a:p>
            <a:pPr marL="342900" indent="-342900" defTabSz="-13873163" eaLnBrk="0" hangingPunct="0">
              <a:spcBef>
                <a:spcPct val="30000"/>
              </a:spcBef>
              <a:buClr>
                <a:schemeClr val="tx2"/>
              </a:buClr>
              <a:buSzPct val="85000"/>
              <a:buFont typeface="Wingdings" panose="05000000000000000000" pitchFamily="2" charset="2"/>
              <a:buChar char="ü"/>
              <a:defRPr/>
            </a:pPr>
            <a:r>
              <a:rPr lang="fr-FR" sz="2400" i="0" dirty="0" smtClean="0">
                <a:solidFill>
                  <a:schemeClr val="tx1">
                    <a:lumMod val="65000"/>
                    <a:lumOff val="35000"/>
                  </a:schemeClr>
                </a:solidFill>
                <a:latin typeface="Segoe UI" panose="020B0502040204020203" pitchFamily="34" charset="0"/>
                <a:cs typeface="Segoe UI" panose="020B0502040204020203" pitchFamily="34" charset="0"/>
              </a:rPr>
              <a:t>Check </a:t>
            </a:r>
            <a:r>
              <a:rPr lang="fr-FR" sz="2400" i="0" dirty="0" err="1" smtClean="0">
                <a:solidFill>
                  <a:schemeClr val="tx1">
                    <a:lumMod val="65000"/>
                    <a:lumOff val="35000"/>
                  </a:schemeClr>
                </a:solidFill>
                <a:latin typeface="Segoe UI" panose="020B0502040204020203" pitchFamily="34" charset="0"/>
                <a:cs typeface="Segoe UI" panose="020B0502040204020203" pitchFamily="34" charset="0"/>
              </a:rPr>
              <a:t>setpoint</a:t>
            </a:r>
            <a:r>
              <a:rPr lang="fr-FR" sz="2400" i="0" dirty="0" smtClean="0">
                <a:solidFill>
                  <a:schemeClr val="tx1">
                    <a:lumMod val="65000"/>
                    <a:lumOff val="35000"/>
                  </a:schemeClr>
                </a:solidFill>
                <a:latin typeface="Segoe UI" panose="020B0502040204020203" pitchFamily="34" charset="0"/>
                <a:cs typeface="Segoe UI" panose="020B0502040204020203" pitchFamily="34" charset="0"/>
              </a:rPr>
              <a:t> or trends</a:t>
            </a:r>
            <a:endParaRPr lang="fr-FR" sz="2400" i="0" dirty="0">
              <a:solidFill>
                <a:schemeClr val="tx1">
                  <a:lumMod val="65000"/>
                  <a:lumOff val="35000"/>
                </a:schemeClr>
              </a:solidFill>
              <a:latin typeface="Segoe UI" panose="020B0502040204020203" pitchFamily="34" charset="0"/>
              <a:cs typeface="Segoe UI" panose="020B0502040204020203" pitchFamily="34" charset="0"/>
            </a:endParaRPr>
          </a:p>
          <a:p>
            <a:pPr marL="342900" indent="-342900" defTabSz="-13873163" eaLnBrk="0" hangingPunct="0">
              <a:spcBef>
                <a:spcPct val="30000"/>
              </a:spcBef>
              <a:buClr>
                <a:schemeClr val="tx2"/>
              </a:buClr>
              <a:buSzPct val="85000"/>
              <a:buFont typeface="Wingdings" panose="05000000000000000000" pitchFamily="2" charset="2"/>
              <a:buChar char="ü"/>
              <a:defRPr/>
            </a:pPr>
            <a:r>
              <a:rPr lang="fr-FR" sz="2400" i="0" dirty="0" smtClean="0">
                <a:solidFill>
                  <a:schemeClr val="tx1">
                    <a:lumMod val="65000"/>
                    <a:lumOff val="35000"/>
                  </a:schemeClr>
                </a:solidFill>
                <a:latin typeface="Segoe UI" panose="020B0502040204020203" pitchFamily="34" charset="0"/>
                <a:cs typeface="Segoe UI" panose="020B0502040204020203" pitchFamily="34" charset="0"/>
              </a:rPr>
              <a:t>Control </a:t>
            </a:r>
            <a:r>
              <a:rPr lang="fr-FR" sz="2400" i="0" dirty="0" err="1" smtClean="0">
                <a:solidFill>
                  <a:schemeClr val="tx1">
                    <a:lumMod val="65000"/>
                    <a:lumOff val="35000"/>
                  </a:schemeClr>
                </a:solidFill>
                <a:latin typeface="Segoe UI" panose="020B0502040204020203" pitchFamily="34" charset="0"/>
                <a:cs typeface="Segoe UI" panose="020B0502040204020203" pitchFamily="34" charset="0"/>
              </a:rPr>
              <a:t>devices</a:t>
            </a:r>
            <a:endParaRPr lang="en-US" sz="2000" i="0" dirty="0">
              <a:latin typeface="Segoe UI" panose="020B0502040204020203" pitchFamily="34" charset="0"/>
              <a:cs typeface="Segoe UI" panose="020B0502040204020203" pitchFamily="34" charset="0"/>
            </a:endParaRPr>
          </a:p>
        </p:txBody>
      </p:sp>
      <p:grpSp>
        <p:nvGrpSpPr>
          <p:cNvPr id="8" name="Groupe 7"/>
          <p:cNvGrpSpPr/>
          <p:nvPr/>
        </p:nvGrpSpPr>
        <p:grpSpPr>
          <a:xfrm>
            <a:off x="0" y="79000"/>
            <a:ext cx="2715492" cy="760769"/>
            <a:chOff x="-192" y="94279"/>
            <a:chExt cx="2715492" cy="760769"/>
          </a:xfrm>
        </p:grpSpPr>
        <p:sp>
          <p:nvSpPr>
            <p:cNvPr id="9" name="Parallélogramme 8"/>
            <p:cNvSpPr/>
            <p:nvPr/>
          </p:nvSpPr>
          <p:spPr>
            <a:xfrm>
              <a:off x="-192" y="94279"/>
              <a:ext cx="2715492" cy="760769"/>
            </a:xfrm>
            <a:prstGeom prst="parallelogram">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i="0" dirty="0">
                <a:latin typeface="Gotham Light" pitchFamily="50" charset="0"/>
              </a:endParaRPr>
            </a:p>
          </p:txBody>
        </p:sp>
        <p:sp>
          <p:nvSpPr>
            <p:cNvPr id="10" name="ZoneTexte 9"/>
            <p:cNvSpPr txBox="1"/>
            <p:nvPr/>
          </p:nvSpPr>
          <p:spPr>
            <a:xfrm>
              <a:off x="263352" y="151498"/>
              <a:ext cx="1677080" cy="646331"/>
            </a:xfrm>
            <a:prstGeom prst="rect">
              <a:avLst/>
            </a:prstGeom>
            <a:noFill/>
          </p:spPr>
          <p:txBody>
            <a:bodyPr wrap="square" rtlCol="0">
              <a:spAutoFit/>
            </a:bodyPr>
            <a:lstStyle/>
            <a:p>
              <a:pPr lvl="0" algn="ctr"/>
              <a:r>
                <a:rPr lang="en-US" sz="1800" i="0" dirty="0" smtClean="0">
                  <a:solidFill>
                    <a:schemeClr val="bg1"/>
                  </a:solidFill>
                  <a:latin typeface="Gotham Light" pitchFamily="50" charset="0"/>
                </a:rPr>
                <a:t>Solution</a:t>
              </a:r>
              <a:endParaRPr lang="en-US" sz="1800" i="0" dirty="0" smtClean="0">
                <a:solidFill>
                  <a:schemeClr val="bg1"/>
                </a:solidFill>
                <a:latin typeface="Gotham Medium" panose="02000604030000020004" pitchFamily="50" charset="0"/>
              </a:endParaRPr>
            </a:p>
            <a:p>
              <a:pPr lvl="0" algn="ctr"/>
              <a:r>
                <a:rPr lang="en-US" sz="1800" i="0" dirty="0" smtClean="0">
                  <a:solidFill>
                    <a:schemeClr val="bg1"/>
                  </a:solidFill>
                  <a:latin typeface="Gotham Medium" panose="02000604030000020004" pitchFamily="50" charset="0"/>
                </a:rPr>
                <a:t>Notifications</a:t>
              </a:r>
              <a:endParaRPr lang="en-US" sz="1800" i="0" dirty="0">
                <a:solidFill>
                  <a:schemeClr val="bg1"/>
                </a:solidFill>
                <a:latin typeface="Gotham Light" pitchFamily="50" charset="0"/>
              </a:endParaRPr>
            </a:p>
          </p:txBody>
        </p:sp>
        <p:pic>
          <p:nvPicPr>
            <p:cNvPr id="11" name="Imag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46614" y="259112"/>
              <a:ext cx="533364" cy="431102"/>
            </a:xfrm>
            <a:prstGeom prst="rect">
              <a:avLst/>
            </a:prstGeom>
          </p:spPr>
        </p:pic>
      </p:grpSp>
    </p:spTree>
    <p:custDataLst>
      <p:tags r:id="rId1"/>
    </p:custDataLst>
    <p:extLst>
      <p:ext uri="{BB962C8B-B14F-4D97-AF65-F5344CB8AC3E}">
        <p14:creationId xmlns:p14="http://schemas.microsoft.com/office/powerpoint/2010/main" val="193415111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smtClean="0">
                <a:latin typeface="Segoe UI Light" panose="020B0502040204020203" pitchFamily="34" charset="0"/>
                <a:cs typeface="Segoe UI Light" panose="020B0502040204020203" pitchFamily="34" charset="0"/>
              </a:rPr>
              <a:t>The digital </a:t>
            </a:r>
            <a:r>
              <a:rPr lang="fr-FR" dirty="0" err="1" smtClean="0">
                <a:latin typeface="Segoe UI Light" panose="020B0502040204020203" pitchFamily="34" charset="0"/>
                <a:cs typeface="Segoe UI Light" panose="020B0502040204020203" pitchFamily="34" charset="0"/>
              </a:rPr>
              <a:t>revolution</a:t>
            </a:r>
            <a:endParaRPr lang="fr-FR" dirty="0">
              <a:latin typeface="Segoe UI Light" panose="020B0502040204020203" pitchFamily="34" charset="0"/>
              <a:cs typeface="Segoe UI Light" panose="020B0502040204020203" pitchFamily="34" charset="0"/>
            </a:endParaRPr>
          </a:p>
        </p:txBody>
      </p:sp>
      <p:sp>
        <p:nvSpPr>
          <p:cNvPr id="8" name="Rectangle 7"/>
          <p:cNvSpPr/>
          <p:nvPr/>
        </p:nvSpPr>
        <p:spPr>
          <a:xfrm>
            <a:off x="767408" y="1196752"/>
            <a:ext cx="9793088" cy="4154984"/>
          </a:xfrm>
          <a:prstGeom prst="rect">
            <a:avLst/>
          </a:prstGeom>
        </p:spPr>
        <p:txBody>
          <a:bodyPr wrap="square">
            <a:spAutoFit/>
          </a:bodyPr>
          <a:lstStyle/>
          <a:p>
            <a:pPr marL="685800" lvl="1" indent="-342900">
              <a:buFontTx/>
              <a:buChar char="-"/>
            </a:pPr>
            <a:r>
              <a:rPr lang="fr-FR" i="0" noProof="1" smtClean="0">
                <a:solidFill>
                  <a:schemeClr val="tx1"/>
                </a:solidFill>
                <a:latin typeface="Segoe UI" panose="020B0502040204020203" pitchFamily="34" charset="0"/>
                <a:cs typeface="Segoe UI" panose="020B0502040204020203" pitchFamily="34" charset="0"/>
              </a:rPr>
              <a:t>New technologies based on networks</a:t>
            </a:r>
            <a:endParaRPr lang="fr-FR" i="0" noProof="1" smtClean="0">
              <a:solidFill>
                <a:schemeClr val="tx1"/>
              </a:solidFill>
              <a:latin typeface="Segoe UI" panose="020B0502040204020203" pitchFamily="34" charset="0"/>
              <a:cs typeface="Segoe UI" panose="020B0502040204020203" pitchFamily="34" charset="0"/>
            </a:endParaRPr>
          </a:p>
          <a:p>
            <a:pPr marL="342900" lvl="1"/>
            <a:endParaRPr lang="fr-FR" i="0" noProof="1">
              <a:solidFill>
                <a:schemeClr val="tx1"/>
              </a:solidFill>
              <a:latin typeface="Segoe UI" panose="020B0502040204020203" pitchFamily="34" charset="0"/>
              <a:cs typeface="Segoe UI" panose="020B0502040204020203" pitchFamily="34" charset="0"/>
            </a:endParaRPr>
          </a:p>
          <a:p>
            <a:pPr marL="685800" lvl="1" indent="-342900">
              <a:buFontTx/>
              <a:buChar char="-"/>
            </a:pPr>
            <a:r>
              <a:rPr lang="fr-FR" i="0" noProof="1" smtClean="0">
                <a:solidFill>
                  <a:schemeClr val="tx1"/>
                </a:solidFill>
                <a:latin typeface="Segoe UI" panose="020B0502040204020203" pitchFamily="34" charset="0"/>
                <a:cs typeface="Segoe UI" panose="020B0502040204020203" pitchFamily="34" charset="0"/>
              </a:rPr>
              <a:t>New usages </a:t>
            </a:r>
            <a:endParaRPr lang="fr-FR" i="0" noProof="1" smtClean="0">
              <a:solidFill>
                <a:schemeClr val="tx1"/>
              </a:solidFill>
              <a:latin typeface="Segoe UI" panose="020B0502040204020203" pitchFamily="34" charset="0"/>
              <a:cs typeface="Segoe UI" panose="020B0502040204020203" pitchFamily="34" charset="0"/>
            </a:endParaRPr>
          </a:p>
          <a:p>
            <a:pPr marL="1143000" lvl="2" indent="-342900">
              <a:buFontTx/>
              <a:buChar char="-"/>
            </a:pPr>
            <a:r>
              <a:rPr lang="fr-FR" i="0" noProof="1" smtClean="0">
                <a:solidFill>
                  <a:schemeClr val="tx1"/>
                </a:solidFill>
                <a:latin typeface="Segoe UI" panose="020B0502040204020203" pitchFamily="34" charset="0"/>
                <a:cs typeface="Segoe UI" panose="020B0502040204020203" pitchFamily="34" charset="0"/>
              </a:rPr>
              <a:t>Technology complexity vs user experience</a:t>
            </a:r>
            <a:endParaRPr lang="fr-FR" i="0" noProof="1" smtClean="0">
              <a:solidFill>
                <a:schemeClr val="tx1"/>
              </a:solidFill>
              <a:latin typeface="Segoe UI" panose="020B0502040204020203" pitchFamily="34" charset="0"/>
              <a:cs typeface="Segoe UI" panose="020B0502040204020203" pitchFamily="34" charset="0"/>
            </a:endParaRPr>
          </a:p>
          <a:p>
            <a:pPr marL="1143000" lvl="2" indent="-342900">
              <a:buFontTx/>
              <a:buChar char="-"/>
            </a:pPr>
            <a:r>
              <a:rPr lang="fr-FR" i="0" noProof="1" smtClean="0">
                <a:solidFill>
                  <a:schemeClr val="tx1"/>
                </a:solidFill>
                <a:latin typeface="Segoe UI" panose="020B0502040204020203" pitchFamily="34" charset="0"/>
                <a:cs typeface="Segoe UI" panose="020B0502040204020203" pitchFamily="34" charset="0"/>
              </a:rPr>
              <a:t>Products </a:t>
            </a:r>
            <a:r>
              <a:rPr lang="fr-FR" i="0" noProof="1" smtClean="0">
                <a:solidFill>
                  <a:schemeClr val="tx1"/>
                </a:solidFill>
                <a:latin typeface="Segoe UI" panose="020B0502040204020203" pitchFamily="34" charset="0"/>
                <a:cs typeface="Segoe UI" panose="020B0502040204020203" pitchFamily="34" charset="0"/>
              </a:rPr>
              <a:t>vs services</a:t>
            </a:r>
          </a:p>
          <a:p>
            <a:pPr marL="685800" lvl="1" indent="-342900">
              <a:buFontTx/>
              <a:buChar char="-"/>
            </a:pPr>
            <a:endParaRPr lang="fr-FR" i="0" noProof="1" smtClean="0">
              <a:solidFill>
                <a:schemeClr val="tx1"/>
              </a:solidFill>
              <a:latin typeface="Segoe UI" panose="020B0502040204020203" pitchFamily="34" charset="0"/>
              <a:cs typeface="Segoe UI" panose="020B0502040204020203" pitchFamily="34" charset="0"/>
            </a:endParaRPr>
          </a:p>
          <a:p>
            <a:pPr marL="685800" lvl="1" indent="-342900">
              <a:buFontTx/>
              <a:buChar char="-"/>
            </a:pPr>
            <a:r>
              <a:rPr lang="fr-FR" i="0" noProof="1" smtClean="0">
                <a:solidFill>
                  <a:schemeClr val="tx1"/>
                </a:solidFill>
                <a:latin typeface="Segoe UI" panose="020B0502040204020203" pitchFamily="34" charset="0"/>
                <a:cs typeface="Segoe UI" panose="020B0502040204020203" pitchFamily="34" charset="0"/>
              </a:rPr>
              <a:t>New production requirements</a:t>
            </a:r>
            <a:endParaRPr lang="fr-FR" i="0" noProof="1" smtClean="0">
              <a:solidFill>
                <a:schemeClr val="tx1"/>
              </a:solidFill>
              <a:latin typeface="Segoe UI" panose="020B0502040204020203" pitchFamily="34" charset="0"/>
              <a:cs typeface="Segoe UI" panose="020B0502040204020203" pitchFamily="34" charset="0"/>
            </a:endParaRPr>
          </a:p>
          <a:p>
            <a:pPr marL="1143000" lvl="2" indent="-342900">
              <a:buFontTx/>
              <a:buChar char="-"/>
            </a:pPr>
            <a:r>
              <a:rPr lang="fr-FR" i="0" noProof="1" smtClean="0">
                <a:solidFill>
                  <a:schemeClr val="tx1"/>
                </a:solidFill>
                <a:latin typeface="Segoe UI" panose="020B0502040204020203" pitchFamily="34" charset="0"/>
                <a:cs typeface="Segoe UI" panose="020B0502040204020203" pitchFamily="34" charset="0"/>
              </a:rPr>
              <a:t>Speed, quality, </a:t>
            </a:r>
            <a:r>
              <a:rPr lang="fr-FR" i="0" noProof="1" smtClean="0">
                <a:solidFill>
                  <a:schemeClr val="tx1"/>
                </a:solidFill>
                <a:latin typeface="Segoe UI" panose="020B0502040204020203" pitchFamily="34" charset="0"/>
                <a:cs typeface="Segoe UI" panose="020B0502040204020203" pitchFamily="34" charset="0"/>
              </a:rPr>
              <a:t>adaptation</a:t>
            </a:r>
          </a:p>
          <a:p>
            <a:pPr marL="685800" lvl="1" indent="-342900">
              <a:buFontTx/>
              <a:buChar char="-"/>
            </a:pPr>
            <a:endParaRPr lang="fr-FR" i="0" noProof="1" smtClean="0">
              <a:solidFill>
                <a:schemeClr val="tx1"/>
              </a:solidFill>
              <a:latin typeface="Segoe UI" panose="020B0502040204020203" pitchFamily="34" charset="0"/>
              <a:cs typeface="Segoe UI" panose="020B0502040204020203" pitchFamily="34" charset="0"/>
            </a:endParaRPr>
          </a:p>
          <a:p>
            <a:pPr marL="685800" lvl="1" indent="-342900">
              <a:buFontTx/>
              <a:buChar char="-"/>
            </a:pPr>
            <a:r>
              <a:rPr lang="fr-FR" i="0" noProof="1" smtClean="0">
                <a:solidFill>
                  <a:schemeClr val="tx1"/>
                </a:solidFill>
                <a:latin typeface="Segoe UI" panose="020B0502040204020203" pitchFamily="34" charset="0"/>
                <a:cs typeface="Segoe UI" panose="020B0502040204020203" pitchFamily="34" charset="0"/>
              </a:rPr>
              <a:t>Increase of data available</a:t>
            </a:r>
            <a:endParaRPr lang="fr-FR" i="0" noProof="1" smtClean="0">
              <a:solidFill>
                <a:schemeClr val="tx1"/>
              </a:solidFill>
              <a:latin typeface="Segoe UI" panose="020B0502040204020203" pitchFamily="34" charset="0"/>
              <a:cs typeface="Segoe UI" panose="020B0502040204020203" pitchFamily="34" charset="0"/>
            </a:endParaRPr>
          </a:p>
          <a:p>
            <a:pPr marL="685800" lvl="1" indent="-342900">
              <a:buFontTx/>
              <a:buChar char="-"/>
            </a:pPr>
            <a:endParaRPr lang="fr-FR" i="0" noProof="1">
              <a:solidFill>
                <a:schemeClr val="tx1"/>
              </a:solidFill>
              <a:latin typeface="Gotham Book" panose="02000604040000020004" pitchFamily="50" charset="0"/>
              <a:cs typeface="Segoe UI Light" panose="020B0502040204020203" pitchFamily="34" charset="0"/>
            </a:endParaRPr>
          </a:p>
        </p:txBody>
      </p:sp>
      <p:sp>
        <p:nvSpPr>
          <p:cNvPr id="9" name="Rectangle 8"/>
          <p:cNvSpPr/>
          <p:nvPr/>
        </p:nvSpPr>
        <p:spPr>
          <a:xfrm>
            <a:off x="1432866" y="5193682"/>
            <a:ext cx="9793089" cy="461665"/>
          </a:xfrm>
          <a:prstGeom prst="rect">
            <a:avLst/>
          </a:prstGeom>
          <a:solidFill>
            <a:srgbClr val="FF0000"/>
          </a:solidFill>
        </p:spPr>
        <p:txBody>
          <a:bodyPr wrap="square">
            <a:spAutoFit/>
          </a:bodyPr>
          <a:lstStyle/>
          <a:p>
            <a:pPr marL="342900" lvl="1"/>
            <a:r>
              <a:rPr lang="fr-FR" i="0" noProof="1" smtClean="0">
                <a:solidFill>
                  <a:schemeClr val="bg1"/>
                </a:solidFill>
                <a:latin typeface="Segoe UI" panose="020B0502040204020203" pitchFamily="34" charset="0"/>
                <a:cs typeface="Segoe UI" panose="020B0502040204020203" pitchFamily="34" charset="0"/>
              </a:rPr>
              <a:t>Digital revolution = digitize  </a:t>
            </a:r>
            <a:r>
              <a:rPr lang="fr-FR" i="0" noProof="1" smtClean="0">
                <a:solidFill>
                  <a:schemeClr val="bg1"/>
                </a:solidFill>
                <a:latin typeface="Segoe UI" panose="020B0502040204020203" pitchFamily="34" charset="0"/>
                <a:cs typeface="Segoe UI" panose="020B0502040204020203" pitchFamily="34" charset="0"/>
              </a:rPr>
              <a:t>+ </a:t>
            </a:r>
            <a:r>
              <a:rPr lang="fr-FR" i="0" noProof="1" smtClean="0">
                <a:solidFill>
                  <a:schemeClr val="bg1"/>
                </a:solidFill>
                <a:latin typeface="Segoe UI" panose="020B0502040204020203" pitchFamily="34" charset="0"/>
                <a:cs typeface="Segoe UI" panose="020B0502040204020203" pitchFamily="34" charset="0"/>
              </a:rPr>
              <a:t>interconnection </a:t>
            </a:r>
            <a:endParaRPr lang="fr-FR" i="0" noProof="1">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6363816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15658"/>
            <a:ext cx="12192000" cy="772592"/>
          </a:xfrm>
        </p:spPr>
        <p:txBody>
          <a:bodyPr>
            <a:noAutofit/>
          </a:bodyPr>
          <a:lstStyle/>
          <a:p>
            <a:pPr algn="l"/>
            <a:r>
              <a:rPr lang="en-US" sz="4800" dirty="0" smtClean="0">
                <a:solidFill>
                  <a:schemeClr val="bg1"/>
                </a:solidFill>
              </a:rPr>
              <a:t>		          </a:t>
            </a:r>
            <a:r>
              <a:rPr lang="en-US" sz="4800" dirty="0" err="1" smtClean="0">
                <a:solidFill>
                  <a:schemeClr val="bg1"/>
                </a:solidFill>
                <a:latin typeface="Segoe UI Light" panose="020B0502040204020203" pitchFamily="34" charset="0"/>
                <a:cs typeface="Segoe UI Light" panose="020B0502040204020203" pitchFamily="34" charset="0"/>
              </a:rPr>
              <a:t>TouchVue</a:t>
            </a:r>
            <a:r>
              <a:rPr lang="en-US" sz="4800" dirty="0" smtClean="0">
                <a:solidFill>
                  <a:schemeClr val="bg1"/>
                </a:solidFill>
                <a:latin typeface="Segoe UI Light" panose="020B0502040204020203" pitchFamily="34" charset="0"/>
                <a:cs typeface="Segoe UI Light" panose="020B0502040204020203" pitchFamily="34" charset="0"/>
              </a:rPr>
              <a:t> 12 </a:t>
            </a:r>
            <a:r>
              <a:rPr lang="en-US" sz="4800" dirty="0">
                <a:solidFill>
                  <a:schemeClr val="bg1"/>
                </a:solidFill>
                <a:latin typeface="Segoe UI Light" panose="020B0502040204020203" pitchFamily="34" charset="0"/>
                <a:cs typeface="Segoe UI Light" panose="020B0502040204020203" pitchFamily="34" charset="0"/>
              </a:rPr>
              <a:t>- </a:t>
            </a:r>
            <a:r>
              <a:rPr lang="en-US" sz="4800" dirty="0" smtClean="0">
                <a:solidFill>
                  <a:schemeClr val="bg1"/>
                </a:solidFill>
                <a:latin typeface="Segoe UI Light" panose="020B0502040204020203" pitchFamily="34" charset="0"/>
                <a:cs typeface="Segoe UI Light" panose="020B0502040204020203" pitchFamily="34" charset="0"/>
              </a:rPr>
              <a:t>benefits</a:t>
            </a:r>
            <a:endParaRPr lang="en-US" sz="4800" dirty="0">
              <a:solidFill>
                <a:schemeClr val="bg1"/>
              </a:solidFill>
              <a:latin typeface="Segoe UI Light" panose="020B0502040204020203" pitchFamily="34" charset="0"/>
              <a:cs typeface="Segoe UI Light" panose="020B0502040204020203" pitchFamily="34" charset="0"/>
            </a:endParaRPr>
          </a:p>
        </p:txBody>
      </p:sp>
      <p:sp>
        <p:nvSpPr>
          <p:cNvPr id="3" name="Text Placeholder 2"/>
          <p:cNvSpPr>
            <a:spLocks noGrp="1"/>
          </p:cNvSpPr>
          <p:nvPr>
            <p:ph idx="4294967295"/>
          </p:nvPr>
        </p:nvSpPr>
        <p:spPr>
          <a:xfrm>
            <a:off x="983432" y="1412776"/>
            <a:ext cx="6607175" cy="4103688"/>
          </a:xfrm>
        </p:spPr>
        <p:txBody>
          <a:bodyPr>
            <a:normAutofit fontScale="85000" lnSpcReduction="20000"/>
          </a:bodyPr>
          <a:lstStyle/>
          <a:p>
            <a:pPr>
              <a:buClr>
                <a:schemeClr val="tx1">
                  <a:lumMod val="65000"/>
                  <a:lumOff val="35000"/>
                </a:schemeClr>
              </a:buClr>
              <a:buFont typeface="Wingdings" panose="05000000000000000000" pitchFamily="2" charset="2"/>
              <a:buChar char="ü"/>
            </a:pPr>
            <a:r>
              <a:rPr lang="en-US" sz="2600" dirty="0">
                <a:solidFill>
                  <a:schemeClr val="tx1"/>
                </a:solidFill>
                <a:latin typeface="Segoe UI" panose="020B0502040204020203" pitchFamily="34" charset="0"/>
                <a:cs typeface="Segoe UI" panose="020B0502040204020203" pitchFamily="34" charset="0"/>
              </a:rPr>
              <a:t>The power of the PcVue contextual approach in your pocket</a:t>
            </a:r>
          </a:p>
          <a:p>
            <a:pPr>
              <a:buClr>
                <a:schemeClr val="tx1">
                  <a:lumMod val="65000"/>
                  <a:lumOff val="35000"/>
                </a:schemeClr>
              </a:buClr>
              <a:buFont typeface="Wingdings" panose="05000000000000000000" pitchFamily="2" charset="2"/>
              <a:buChar char="ü"/>
            </a:pPr>
            <a:endParaRPr lang="en-US" sz="2600" dirty="0">
              <a:solidFill>
                <a:schemeClr val="tx1"/>
              </a:solidFill>
              <a:latin typeface="Segoe UI" panose="020B0502040204020203" pitchFamily="34" charset="0"/>
              <a:cs typeface="Segoe UI" panose="020B0502040204020203" pitchFamily="34" charset="0"/>
            </a:endParaRPr>
          </a:p>
          <a:p>
            <a:pPr>
              <a:buClr>
                <a:schemeClr val="tx1">
                  <a:lumMod val="65000"/>
                  <a:lumOff val="35000"/>
                </a:schemeClr>
              </a:buClr>
              <a:buFont typeface="Wingdings" panose="05000000000000000000" pitchFamily="2" charset="2"/>
              <a:buChar char="ü"/>
            </a:pPr>
            <a:r>
              <a:rPr lang="en-US" sz="2600" dirty="0">
                <a:solidFill>
                  <a:schemeClr val="tx1"/>
                </a:solidFill>
                <a:latin typeface="Segoe UI" panose="020B0502040204020203" pitchFamily="34" charset="0"/>
                <a:cs typeface="Segoe UI" panose="020B0502040204020203" pitchFamily="34" charset="0"/>
              </a:rPr>
              <a:t>Fill the gap where remote access and light clients are not enough</a:t>
            </a:r>
          </a:p>
          <a:p>
            <a:pPr>
              <a:buClr>
                <a:schemeClr val="tx1">
                  <a:lumMod val="65000"/>
                  <a:lumOff val="35000"/>
                </a:schemeClr>
              </a:buClr>
              <a:buFont typeface="Wingdings" panose="05000000000000000000" pitchFamily="2" charset="2"/>
              <a:buChar char="ü"/>
            </a:pPr>
            <a:endParaRPr lang="en-US" sz="2600" dirty="0">
              <a:solidFill>
                <a:schemeClr val="tx1"/>
              </a:solidFill>
              <a:latin typeface="Segoe UI" panose="020B0502040204020203" pitchFamily="34" charset="0"/>
              <a:cs typeface="Segoe UI" panose="020B0502040204020203" pitchFamily="34" charset="0"/>
            </a:endParaRPr>
          </a:p>
          <a:p>
            <a:pPr>
              <a:buClr>
                <a:schemeClr val="tx1">
                  <a:lumMod val="65000"/>
                  <a:lumOff val="35000"/>
                </a:schemeClr>
              </a:buClr>
              <a:buFont typeface="Wingdings" panose="05000000000000000000" pitchFamily="2" charset="2"/>
              <a:buChar char="ü"/>
            </a:pPr>
            <a:r>
              <a:rPr lang="en-US" sz="2600" dirty="0">
                <a:solidFill>
                  <a:schemeClr val="tx1"/>
                </a:solidFill>
                <a:latin typeface="Segoe UI" panose="020B0502040204020203" pitchFamily="34" charset="0"/>
                <a:cs typeface="Segoe UI" panose="020B0502040204020203" pitchFamily="34" charset="0"/>
              </a:rPr>
              <a:t>Help both sub-contractors and end-users in reducing costs</a:t>
            </a:r>
          </a:p>
          <a:p>
            <a:pPr>
              <a:buClr>
                <a:schemeClr val="tx1">
                  <a:lumMod val="65000"/>
                  <a:lumOff val="35000"/>
                </a:schemeClr>
              </a:buClr>
              <a:buFont typeface="Wingdings" panose="05000000000000000000" pitchFamily="2" charset="2"/>
              <a:buChar char="ü"/>
            </a:pPr>
            <a:endParaRPr lang="en-US" sz="2600" dirty="0">
              <a:solidFill>
                <a:schemeClr val="tx1"/>
              </a:solidFill>
              <a:latin typeface="Segoe UI" panose="020B0502040204020203" pitchFamily="34" charset="0"/>
              <a:cs typeface="Segoe UI" panose="020B0502040204020203" pitchFamily="34" charset="0"/>
            </a:endParaRPr>
          </a:p>
          <a:p>
            <a:pPr>
              <a:buClr>
                <a:schemeClr val="tx1">
                  <a:lumMod val="65000"/>
                  <a:lumOff val="35000"/>
                </a:schemeClr>
              </a:buClr>
              <a:buFont typeface="Wingdings" panose="05000000000000000000" pitchFamily="2" charset="2"/>
              <a:buChar char="ü"/>
            </a:pPr>
            <a:r>
              <a:rPr lang="en-US" sz="2600" dirty="0">
                <a:solidFill>
                  <a:schemeClr val="tx1"/>
                </a:solidFill>
                <a:latin typeface="Segoe UI" panose="020B0502040204020203" pitchFamily="34" charset="0"/>
                <a:cs typeface="Segoe UI" panose="020B0502040204020203" pitchFamily="34" charset="0"/>
              </a:rPr>
              <a:t>Give managers an eye on their </a:t>
            </a:r>
            <a:r>
              <a:rPr lang="en-US" sz="2600" dirty="0" smtClean="0">
                <a:solidFill>
                  <a:schemeClr val="tx1"/>
                </a:solidFill>
                <a:latin typeface="Segoe UI" panose="020B0502040204020203" pitchFamily="34" charset="0"/>
                <a:cs typeface="Segoe UI" panose="020B0502040204020203" pitchFamily="34" charset="0"/>
              </a:rPr>
              <a:t>site</a:t>
            </a:r>
          </a:p>
          <a:p>
            <a:pPr>
              <a:buClr>
                <a:schemeClr val="tx1">
                  <a:lumMod val="65000"/>
                  <a:lumOff val="35000"/>
                </a:schemeClr>
              </a:buClr>
              <a:buFont typeface="Wingdings" panose="05000000000000000000" pitchFamily="2" charset="2"/>
              <a:buChar char="ü"/>
            </a:pPr>
            <a:endParaRPr lang="en-US" sz="2600" dirty="0" smtClean="0">
              <a:solidFill>
                <a:schemeClr val="tx1"/>
              </a:solidFill>
              <a:latin typeface="Segoe UI" panose="020B0502040204020203" pitchFamily="34" charset="0"/>
              <a:cs typeface="Segoe UI" panose="020B0502040204020203" pitchFamily="34" charset="0"/>
            </a:endParaRPr>
          </a:p>
          <a:p>
            <a:pPr>
              <a:buClr>
                <a:schemeClr val="tx1">
                  <a:lumMod val="65000"/>
                  <a:lumOff val="35000"/>
                </a:schemeClr>
              </a:buClr>
              <a:buFont typeface="Wingdings" panose="05000000000000000000" pitchFamily="2" charset="2"/>
              <a:buChar char="ü"/>
            </a:pPr>
            <a:r>
              <a:rPr lang="en-US" sz="2600" dirty="0" smtClean="0">
                <a:solidFill>
                  <a:schemeClr val="tx1"/>
                </a:solidFill>
                <a:latin typeface="Segoe UI" panose="020B0502040204020203" pitchFamily="34" charset="0"/>
                <a:cs typeface="Segoe UI" panose="020B0502040204020203" pitchFamily="34" charset="0"/>
              </a:rPr>
              <a:t>Cost effective solution</a:t>
            </a:r>
            <a:endParaRPr lang="en-US" sz="2600" dirty="0">
              <a:solidFill>
                <a:schemeClr val="tx1"/>
              </a:solidFill>
              <a:latin typeface="Segoe UI" panose="020B0502040204020203" pitchFamily="34" charset="0"/>
              <a:cs typeface="Segoe UI" panose="020B0502040204020203" pitchFamily="34" charset="0"/>
            </a:endParaRPr>
          </a:p>
          <a:p>
            <a:endParaRPr lang="en-US" sz="2600" dirty="0">
              <a:latin typeface="Segoe UI" panose="020B0502040204020203" pitchFamily="34" charset="0"/>
              <a:cs typeface="Segoe UI" panose="020B0502040204020203" pitchFamily="34" charset="0"/>
            </a:endParaRPr>
          </a:p>
          <a:p>
            <a:pPr marL="0" indent="0">
              <a:buNone/>
            </a:pPr>
            <a:endParaRPr lang="en-US" dirty="0">
              <a:latin typeface="Segoe UI" panose="020B0502040204020203" pitchFamily="34" charset="0"/>
              <a:cs typeface="Segoe UI" panose="020B0502040204020203" pitchFamily="34" charset="0"/>
            </a:endParaRPr>
          </a:p>
          <a:p>
            <a:endParaRPr lang="en-US" dirty="0">
              <a:latin typeface="Segoe UI" panose="020B0502040204020203" pitchFamily="34" charset="0"/>
              <a:cs typeface="Segoe UI" panose="020B0502040204020203" pitchFamily="34" charset="0"/>
            </a:endParaRPr>
          </a:p>
        </p:txBody>
      </p:sp>
      <p:sp>
        <p:nvSpPr>
          <p:cNvPr id="7" name="Rectangle 6"/>
          <p:cNvSpPr/>
          <p:nvPr/>
        </p:nvSpPr>
        <p:spPr>
          <a:xfrm>
            <a:off x="10056440" y="6669360"/>
            <a:ext cx="2024913" cy="246221"/>
          </a:xfrm>
          <a:prstGeom prst="rect">
            <a:avLst/>
          </a:prstGeom>
        </p:spPr>
        <p:txBody>
          <a:bodyPr wrap="none">
            <a:spAutoFit/>
          </a:bodyPr>
          <a:lstStyle/>
          <a:p>
            <a:r>
              <a:rPr lang="fr-FR" sz="1000" err="1">
                <a:solidFill>
                  <a:srgbClr val="FF5050"/>
                </a:solidFill>
              </a:rPr>
              <a:t>Designed</a:t>
            </a:r>
            <a:r>
              <a:rPr lang="fr-FR" sz="1000">
                <a:solidFill>
                  <a:srgbClr val="FF5050"/>
                </a:solidFill>
              </a:rPr>
              <a:t> by </a:t>
            </a:r>
            <a:r>
              <a:rPr lang="fr-FR" sz="1000" err="1">
                <a:solidFill>
                  <a:srgbClr val="FF5050"/>
                </a:solidFill>
              </a:rPr>
              <a:t>Kreativkolors</a:t>
            </a:r>
            <a:r>
              <a:rPr lang="fr-FR" sz="1000">
                <a:solidFill>
                  <a:srgbClr val="FF5050"/>
                </a:solidFill>
              </a:rPr>
              <a:t> / </a:t>
            </a:r>
            <a:r>
              <a:rPr lang="fr-FR" sz="1000" err="1">
                <a:solidFill>
                  <a:srgbClr val="FF5050"/>
                </a:solidFill>
              </a:rPr>
              <a:t>Freepik</a:t>
            </a:r>
            <a:endParaRPr lang="fr-FR" sz="1000">
              <a:solidFill>
                <a:srgbClr val="FF5050"/>
              </a:solidFill>
            </a:endParaRPr>
          </a:p>
        </p:txBody>
      </p:sp>
      <p:pic>
        <p:nvPicPr>
          <p:cNvPr id="13" name="Image 12"/>
          <p:cNvPicPr>
            <a:picLocks noChangeAspect="1"/>
          </p:cNvPicPr>
          <p:nvPr/>
        </p:nvPicPr>
        <p:blipFill>
          <a:blip r:embed="rId2">
            <a:clrChange>
              <a:clrFrom>
                <a:srgbClr val="FFFFFF"/>
              </a:clrFrom>
              <a:clrTo>
                <a:srgbClr val="FFFFFF">
                  <a:alpha val="0"/>
                </a:srgbClr>
              </a:clrTo>
            </a:clrChange>
          </a:blip>
          <a:stretch>
            <a:fillRect/>
          </a:stretch>
        </p:blipFill>
        <p:spPr>
          <a:xfrm>
            <a:off x="8256240" y="2486875"/>
            <a:ext cx="2667231" cy="2514818"/>
          </a:xfrm>
          <a:prstGeom prst="rect">
            <a:avLst/>
          </a:prstGeom>
        </p:spPr>
      </p:pic>
      <p:grpSp>
        <p:nvGrpSpPr>
          <p:cNvPr id="14" name="Groupe 13"/>
          <p:cNvGrpSpPr/>
          <p:nvPr/>
        </p:nvGrpSpPr>
        <p:grpSpPr>
          <a:xfrm>
            <a:off x="35057" y="127481"/>
            <a:ext cx="2715492" cy="760769"/>
            <a:chOff x="-192" y="94279"/>
            <a:chExt cx="2715492" cy="760769"/>
          </a:xfrm>
        </p:grpSpPr>
        <p:sp>
          <p:nvSpPr>
            <p:cNvPr id="16" name="Parallélogramme 15"/>
            <p:cNvSpPr/>
            <p:nvPr/>
          </p:nvSpPr>
          <p:spPr>
            <a:xfrm>
              <a:off x="-192" y="94279"/>
              <a:ext cx="2715492" cy="760769"/>
            </a:xfrm>
            <a:prstGeom prst="parallelogram">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dirty="0">
                <a:latin typeface="Gotham Light" pitchFamily="50" charset="0"/>
              </a:endParaRPr>
            </a:p>
          </p:txBody>
        </p:sp>
        <p:sp>
          <p:nvSpPr>
            <p:cNvPr id="17" name="ZoneTexte 16"/>
            <p:cNvSpPr txBox="1"/>
            <p:nvPr/>
          </p:nvSpPr>
          <p:spPr>
            <a:xfrm>
              <a:off x="263352" y="151498"/>
              <a:ext cx="1677080" cy="646331"/>
            </a:xfrm>
            <a:prstGeom prst="rect">
              <a:avLst/>
            </a:prstGeom>
            <a:noFill/>
          </p:spPr>
          <p:txBody>
            <a:bodyPr wrap="square" rtlCol="0">
              <a:spAutoFit/>
            </a:bodyPr>
            <a:lstStyle/>
            <a:p>
              <a:pPr lvl="0" algn="ctr"/>
              <a:r>
                <a:rPr lang="en-US" sz="1800" dirty="0" smtClean="0">
                  <a:solidFill>
                    <a:schemeClr val="bg1"/>
                  </a:solidFill>
                  <a:latin typeface="Gotham Light" pitchFamily="50" charset="0"/>
                </a:rPr>
                <a:t>Solution</a:t>
              </a:r>
              <a:endParaRPr lang="en-US" sz="1800" dirty="0" smtClean="0">
                <a:solidFill>
                  <a:schemeClr val="bg1"/>
                </a:solidFill>
                <a:latin typeface="Gotham Medium" panose="02000604030000020004" pitchFamily="50" charset="0"/>
              </a:endParaRPr>
            </a:p>
            <a:p>
              <a:pPr lvl="0" algn="ctr"/>
              <a:r>
                <a:rPr lang="en-US" sz="1800" dirty="0" smtClean="0">
                  <a:solidFill>
                    <a:schemeClr val="bg1"/>
                  </a:solidFill>
                  <a:latin typeface="Gotham Medium" panose="02000604030000020004" pitchFamily="50" charset="0"/>
                </a:rPr>
                <a:t>Notifications</a:t>
              </a:r>
              <a:endParaRPr lang="en-US" sz="1800" dirty="0">
                <a:solidFill>
                  <a:schemeClr val="bg1"/>
                </a:solidFill>
                <a:latin typeface="Gotham Light" pitchFamily="50" charset="0"/>
              </a:endParaRPr>
            </a:p>
          </p:txBody>
        </p:sp>
        <p:pic>
          <p:nvPicPr>
            <p:cNvPr id="18" name="Image 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46614" y="259112"/>
              <a:ext cx="533364" cy="431102"/>
            </a:xfrm>
            <a:prstGeom prst="rect">
              <a:avLst/>
            </a:prstGeom>
          </p:spPr>
        </p:pic>
      </p:grpSp>
    </p:spTree>
    <p:extLst>
      <p:ext uri="{BB962C8B-B14F-4D97-AF65-F5344CB8AC3E}">
        <p14:creationId xmlns:p14="http://schemas.microsoft.com/office/powerpoint/2010/main" val="32556445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0" y="115658"/>
            <a:ext cx="12192000" cy="770167"/>
          </a:xfrm>
        </p:spPr>
        <p:txBody>
          <a:bodyPr>
            <a:noAutofit/>
          </a:bodyPr>
          <a:lstStyle/>
          <a:p>
            <a:r>
              <a:rPr lang="en-US" sz="4000" dirty="0" smtClean="0">
                <a:latin typeface="Segoe UI Light" panose="020B0502040204020203" pitchFamily="34" charset="0"/>
                <a:cs typeface="Segoe UI Light" panose="020B0502040204020203" pitchFamily="34" charset="0"/>
              </a:rPr>
              <a:t>				</a:t>
            </a:r>
            <a:r>
              <a:rPr lang="en-US" sz="4000" dirty="0">
                <a:latin typeface="Segoe UI Light" panose="020B0502040204020203" pitchFamily="34" charset="0"/>
                <a:cs typeface="Segoe UI Light" panose="020B0502040204020203" pitchFamily="34" charset="0"/>
              </a:rPr>
              <a:t>The use case: On-duty teams</a:t>
            </a:r>
          </a:p>
        </p:txBody>
      </p:sp>
      <p:sp>
        <p:nvSpPr>
          <p:cNvPr id="3" name="Text Placeholder 2"/>
          <p:cNvSpPr>
            <a:spLocks noGrp="1"/>
          </p:cNvSpPr>
          <p:nvPr>
            <p:ph idx="4294967295"/>
          </p:nvPr>
        </p:nvSpPr>
        <p:spPr>
          <a:xfrm>
            <a:off x="279400" y="885825"/>
            <a:ext cx="11912600" cy="5561013"/>
          </a:xfrm>
        </p:spPr>
        <p:txBody>
          <a:bodyPr>
            <a:normAutofit fontScale="47500" lnSpcReduction="20000"/>
          </a:bodyPr>
          <a:lstStyle/>
          <a:p>
            <a:pPr marL="0" indent="0">
              <a:buNone/>
            </a:pPr>
            <a:endParaRPr lang="en-US" sz="3800" dirty="0" smtClean="0">
              <a:solidFill>
                <a:schemeClr val="tx1">
                  <a:lumMod val="65000"/>
                  <a:lumOff val="35000"/>
                </a:schemeClr>
              </a:solidFill>
            </a:endParaRPr>
          </a:p>
          <a:p>
            <a:pPr marL="0" indent="0">
              <a:buNone/>
            </a:pPr>
            <a:r>
              <a:rPr lang="en-US" sz="4400" dirty="0" smtClean="0">
                <a:solidFill>
                  <a:schemeClr val="tx1">
                    <a:lumMod val="65000"/>
                    <a:lumOff val="35000"/>
                  </a:schemeClr>
                </a:solidFill>
              </a:rPr>
              <a:t>Using </a:t>
            </a:r>
            <a:r>
              <a:rPr lang="en-US" sz="4400" dirty="0">
                <a:solidFill>
                  <a:schemeClr val="tx1">
                    <a:lumMod val="65000"/>
                    <a:lumOff val="35000"/>
                  </a:schemeClr>
                </a:solidFill>
              </a:rPr>
              <a:t>alerting systems is good</a:t>
            </a:r>
            <a:endParaRPr lang="en-US" sz="3800" dirty="0">
              <a:solidFill>
                <a:schemeClr val="tx1">
                  <a:lumMod val="65000"/>
                  <a:lumOff val="35000"/>
                </a:schemeClr>
              </a:solidFill>
            </a:endParaRPr>
          </a:p>
          <a:p>
            <a:pPr lvl="1">
              <a:buClrTx/>
              <a:buFont typeface="Wingdings" panose="05000000000000000000" pitchFamily="2" charset="2"/>
              <a:buChar char="ü"/>
            </a:pPr>
            <a:r>
              <a:rPr lang="en-US" sz="2900" dirty="0">
                <a:solidFill>
                  <a:schemeClr val="tx1">
                    <a:lumMod val="65000"/>
                    <a:lumOff val="35000"/>
                  </a:schemeClr>
                </a:solidFill>
              </a:rPr>
              <a:t>Share maintenance team costs over multiple sites</a:t>
            </a:r>
          </a:p>
          <a:p>
            <a:pPr lvl="1">
              <a:buClrTx/>
              <a:buFont typeface="Wingdings" panose="05000000000000000000" pitchFamily="2" charset="2"/>
              <a:buChar char="ü"/>
            </a:pPr>
            <a:r>
              <a:rPr lang="en-US" sz="2900" dirty="0">
                <a:solidFill>
                  <a:schemeClr val="tx1">
                    <a:lumMod val="65000"/>
                    <a:lumOff val="35000"/>
                  </a:schemeClr>
                </a:solidFill>
              </a:rPr>
              <a:t>Actions taken with very few delays</a:t>
            </a:r>
          </a:p>
          <a:p>
            <a:pPr lvl="1">
              <a:buClrTx/>
              <a:buFont typeface="Wingdings" panose="05000000000000000000" pitchFamily="2" charset="2"/>
              <a:buChar char="ü"/>
            </a:pPr>
            <a:r>
              <a:rPr lang="en-US" sz="2900" dirty="0">
                <a:solidFill>
                  <a:schemeClr val="tx1">
                    <a:lumMod val="65000"/>
                    <a:lumOff val="35000"/>
                  </a:schemeClr>
                </a:solidFill>
              </a:rPr>
              <a:t>Established in maintenance contracts for years</a:t>
            </a:r>
          </a:p>
          <a:p>
            <a:pPr marL="0" indent="0">
              <a:buClrTx/>
              <a:buNone/>
            </a:pPr>
            <a:r>
              <a:rPr lang="en-US" sz="3900" dirty="0">
                <a:solidFill>
                  <a:schemeClr val="tx1">
                    <a:lumMod val="65000"/>
                    <a:lumOff val="35000"/>
                  </a:schemeClr>
                </a:solidFill>
              </a:rPr>
              <a:t>…But not enough…</a:t>
            </a:r>
          </a:p>
          <a:p>
            <a:pPr marL="0" indent="0">
              <a:buNone/>
            </a:pPr>
            <a:r>
              <a:rPr lang="en-US" sz="4400" dirty="0" smtClean="0">
                <a:solidFill>
                  <a:schemeClr val="tx1">
                    <a:lumMod val="65000"/>
                    <a:lumOff val="35000"/>
                  </a:schemeClr>
                </a:solidFill>
              </a:rPr>
              <a:t>Sound </a:t>
            </a:r>
            <a:r>
              <a:rPr lang="en-US" sz="4400" dirty="0">
                <a:solidFill>
                  <a:schemeClr val="tx1">
                    <a:lumMod val="65000"/>
                    <a:lumOff val="35000"/>
                  </a:schemeClr>
                </a:solidFill>
              </a:rPr>
              <a:t>decisions requires more than a SMS</a:t>
            </a:r>
            <a:endParaRPr lang="en-US" sz="3900" dirty="0">
              <a:solidFill>
                <a:schemeClr val="tx1">
                  <a:lumMod val="65000"/>
                  <a:lumOff val="35000"/>
                </a:schemeClr>
              </a:solidFill>
            </a:endParaRPr>
          </a:p>
          <a:p>
            <a:pPr lvl="1">
              <a:buClrTx/>
              <a:buFont typeface="Wingdings" panose="05000000000000000000" pitchFamily="2" charset="2"/>
              <a:buChar char="ü"/>
            </a:pPr>
            <a:r>
              <a:rPr lang="en-US" sz="2900" dirty="0">
                <a:solidFill>
                  <a:schemeClr val="tx1">
                    <a:lumMod val="65000"/>
                    <a:lumOff val="35000"/>
                  </a:schemeClr>
                </a:solidFill>
              </a:rPr>
              <a:t>Detailed status of the process on site ? </a:t>
            </a:r>
          </a:p>
          <a:p>
            <a:pPr lvl="1">
              <a:buClrTx/>
              <a:buFont typeface="Wingdings" panose="05000000000000000000" pitchFamily="2" charset="2"/>
              <a:buChar char="ü"/>
            </a:pPr>
            <a:r>
              <a:rPr lang="en-US" sz="2900" dirty="0">
                <a:solidFill>
                  <a:schemeClr val="tx1">
                    <a:lumMod val="65000"/>
                    <a:lumOff val="35000"/>
                  </a:schemeClr>
                </a:solidFill>
              </a:rPr>
              <a:t>Can/should it be fixed by the team on-site ?</a:t>
            </a:r>
          </a:p>
          <a:p>
            <a:endParaRPr lang="en-US" dirty="0" smtClean="0"/>
          </a:p>
          <a:p>
            <a:pPr marL="0" indent="0">
              <a:buNone/>
            </a:pPr>
            <a:r>
              <a:rPr lang="en-US" sz="4400" dirty="0">
                <a:solidFill>
                  <a:schemeClr val="tx1">
                    <a:lumMod val="65000"/>
                    <a:lumOff val="35000"/>
                  </a:schemeClr>
                </a:solidFill>
              </a:rPr>
              <a:t>And can save a lot of money</a:t>
            </a:r>
          </a:p>
          <a:p>
            <a:pPr marL="0" indent="0">
              <a:buNone/>
            </a:pPr>
            <a:endParaRPr lang="en-US" sz="3300" dirty="0">
              <a:solidFill>
                <a:schemeClr val="tx1">
                  <a:lumMod val="65000"/>
                  <a:lumOff val="35000"/>
                </a:schemeClr>
              </a:solidFill>
            </a:endParaRPr>
          </a:p>
          <a:p>
            <a:pPr marL="0" indent="0">
              <a:buClrTx/>
              <a:buNone/>
            </a:pPr>
            <a:r>
              <a:rPr lang="en-US" sz="4400" dirty="0">
                <a:solidFill>
                  <a:schemeClr val="tx1">
                    <a:lumMod val="65000"/>
                    <a:lumOff val="35000"/>
                  </a:schemeClr>
                </a:solidFill>
              </a:rPr>
              <a:t>Your best friend is a smart phone</a:t>
            </a:r>
          </a:p>
          <a:p>
            <a:pPr marL="0" indent="0">
              <a:buNone/>
            </a:pPr>
            <a:endParaRPr lang="en-US" dirty="0" smtClean="0"/>
          </a:p>
          <a:p>
            <a:pPr marL="0" indent="0">
              <a:buNone/>
            </a:pPr>
            <a:r>
              <a:rPr lang="en-US" sz="4400" dirty="0">
                <a:solidFill>
                  <a:schemeClr val="tx1">
                    <a:lumMod val="65000"/>
                    <a:lumOff val="35000"/>
                  </a:schemeClr>
                </a:solidFill>
              </a:rPr>
              <a:t>No need to</a:t>
            </a:r>
          </a:p>
          <a:p>
            <a:pPr lvl="1">
              <a:buClrTx/>
              <a:buFont typeface="Wingdings" panose="05000000000000000000" pitchFamily="2" charset="2"/>
              <a:buChar char="ü"/>
            </a:pPr>
            <a:r>
              <a:rPr lang="en-US" sz="2900" dirty="0">
                <a:solidFill>
                  <a:schemeClr val="tx1">
                    <a:lumMod val="65000"/>
                    <a:lumOff val="35000"/>
                  </a:schemeClr>
                </a:solidFill>
              </a:rPr>
              <a:t>Call the site to get more information</a:t>
            </a:r>
          </a:p>
          <a:p>
            <a:pPr lvl="1">
              <a:buClrTx/>
              <a:buFont typeface="Wingdings" panose="05000000000000000000" pitchFamily="2" charset="2"/>
              <a:buChar char="ü"/>
            </a:pPr>
            <a:r>
              <a:rPr lang="en-US" sz="2900" dirty="0">
                <a:solidFill>
                  <a:schemeClr val="tx1">
                    <a:lumMod val="65000"/>
                    <a:lumOff val="35000"/>
                  </a:schemeClr>
                </a:solidFill>
              </a:rPr>
              <a:t>Find a computer to connect to the site</a:t>
            </a:r>
          </a:p>
          <a:p>
            <a:pPr lvl="1">
              <a:buClrTx/>
              <a:buFont typeface="Wingdings" panose="05000000000000000000" pitchFamily="2" charset="2"/>
              <a:buChar char="ü"/>
            </a:pPr>
            <a:r>
              <a:rPr lang="en-US" sz="2900" dirty="0">
                <a:solidFill>
                  <a:schemeClr val="tx1">
                    <a:lumMod val="65000"/>
                    <a:lumOff val="35000"/>
                  </a:schemeClr>
                </a:solidFill>
              </a:rPr>
              <a:t>Move from your sofa before you make up your mind</a:t>
            </a:r>
          </a:p>
          <a:p>
            <a:pPr lvl="1">
              <a:buClrTx/>
              <a:buFont typeface="Wingdings" panose="05000000000000000000" pitchFamily="2" charset="2"/>
              <a:buChar char="ü"/>
            </a:pPr>
            <a:r>
              <a:rPr lang="en-US" sz="2900" dirty="0">
                <a:solidFill>
                  <a:schemeClr val="tx1">
                    <a:lumMod val="65000"/>
                    <a:lumOff val="35000"/>
                  </a:schemeClr>
                </a:solidFill>
              </a:rPr>
              <a:t>Go on site if not necessary</a:t>
            </a:r>
          </a:p>
          <a:p>
            <a:pPr lvl="1"/>
            <a:endParaRPr lang="en-US" dirty="0" smtClean="0"/>
          </a:p>
          <a:p>
            <a:pPr lvl="1"/>
            <a:endParaRPr lang="en-US" dirty="0" smtClean="0"/>
          </a:p>
          <a:p>
            <a:endParaRPr lang="en-US" sz="2200" dirty="0"/>
          </a:p>
          <a:p>
            <a:pPr marL="457200" lvl="1" indent="0">
              <a:buNone/>
            </a:pPr>
            <a:endParaRPr lang="en-US" dirty="0" smtClean="0"/>
          </a:p>
          <a:p>
            <a:pPr lvl="1"/>
            <a:endParaRPr lang="en-US" dirty="0"/>
          </a:p>
        </p:txBody>
      </p:sp>
      <p:grpSp>
        <p:nvGrpSpPr>
          <p:cNvPr id="5" name="Groupe 4"/>
          <p:cNvGrpSpPr/>
          <p:nvPr/>
        </p:nvGrpSpPr>
        <p:grpSpPr>
          <a:xfrm>
            <a:off x="35057" y="127481"/>
            <a:ext cx="2715492" cy="760769"/>
            <a:chOff x="-192" y="94279"/>
            <a:chExt cx="2715492" cy="760769"/>
          </a:xfrm>
        </p:grpSpPr>
        <p:sp>
          <p:nvSpPr>
            <p:cNvPr id="6" name="Parallélogramme 5"/>
            <p:cNvSpPr/>
            <p:nvPr/>
          </p:nvSpPr>
          <p:spPr>
            <a:xfrm>
              <a:off x="-192" y="94279"/>
              <a:ext cx="2715492" cy="760769"/>
            </a:xfrm>
            <a:prstGeom prst="parallelogram">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dirty="0">
                <a:latin typeface="Gotham Light" pitchFamily="50" charset="0"/>
              </a:endParaRPr>
            </a:p>
          </p:txBody>
        </p:sp>
        <p:sp>
          <p:nvSpPr>
            <p:cNvPr id="7" name="ZoneTexte 6"/>
            <p:cNvSpPr txBox="1"/>
            <p:nvPr/>
          </p:nvSpPr>
          <p:spPr>
            <a:xfrm>
              <a:off x="263352" y="151498"/>
              <a:ext cx="1677080" cy="646331"/>
            </a:xfrm>
            <a:prstGeom prst="rect">
              <a:avLst/>
            </a:prstGeom>
            <a:noFill/>
          </p:spPr>
          <p:txBody>
            <a:bodyPr wrap="square" rtlCol="0">
              <a:spAutoFit/>
            </a:bodyPr>
            <a:lstStyle/>
            <a:p>
              <a:pPr lvl="0" algn="ctr"/>
              <a:r>
                <a:rPr lang="en-US" sz="1800" dirty="0" smtClean="0">
                  <a:solidFill>
                    <a:schemeClr val="bg1"/>
                  </a:solidFill>
                  <a:latin typeface="Gotham Light" pitchFamily="50" charset="0"/>
                </a:rPr>
                <a:t>Solution</a:t>
              </a:r>
              <a:endParaRPr lang="en-US" sz="1800" dirty="0" smtClean="0">
                <a:solidFill>
                  <a:schemeClr val="bg1"/>
                </a:solidFill>
                <a:latin typeface="Gotham Medium" panose="02000604030000020004" pitchFamily="50" charset="0"/>
              </a:endParaRPr>
            </a:p>
            <a:p>
              <a:pPr lvl="0" algn="ctr"/>
              <a:r>
                <a:rPr lang="en-US" sz="1800" dirty="0" smtClean="0">
                  <a:solidFill>
                    <a:schemeClr val="bg1"/>
                  </a:solidFill>
                  <a:latin typeface="Gotham Medium" panose="02000604030000020004" pitchFamily="50" charset="0"/>
                </a:rPr>
                <a:t>Notifications</a:t>
              </a:r>
              <a:endParaRPr lang="en-US" sz="1800" dirty="0">
                <a:solidFill>
                  <a:schemeClr val="bg1"/>
                </a:solidFill>
                <a:latin typeface="Gotham Light" pitchFamily="50" charset="0"/>
              </a:endParaRPr>
            </a:p>
          </p:txBody>
        </p:sp>
        <p:pic>
          <p:nvPicPr>
            <p:cNvPr id="8" name="Imag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46614" y="259112"/>
              <a:ext cx="533364" cy="431102"/>
            </a:xfrm>
            <a:prstGeom prst="rect">
              <a:avLst/>
            </a:prstGeom>
          </p:spPr>
        </p:pic>
      </p:grpSp>
      <p:pic>
        <p:nvPicPr>
          <p:cNvPr id="9" name="Image 8"/>
          <p:cNvPicPr>
            <a:picLocks noChangeAspect="1"/>
          </p:cNvPicPr>
          <p:nvPr/>
        </p:nvPicPr>
        <p:blipFill>
          <a:blip r:embed="rId3"/>
          <a:stretch>
            <a:fillRect/>
          </a:stretch>
        </p:blipFill>
        <p:spPr>
          <a:xfrm>
            <a:off x="7608168" y="2276872"/>
            <a:ext cx="2733650" cy="2484609"/>
          </a:xfrm>
          <a:prstGeom prst="rect">
            <a:avLst/>
          </a:prstGeom>
          <a:ln>
            <a:noFill/>
          </a:ln>
          <a:effectLst>
            <a:outerShdw blurRad="292100" dist="139700" dir="2700000" algn="tl" rotWithShape="0">
              <a:srgbClr val="333333">
                <a:alpha val="65000"/>
              </a:srgbClr>
            </a:outerShdw>
          </a:effectLst>
        </p:spPr>
      </p:pic>
      <p:pic>
        <p:nvPicPr>
          <p:cNvPr id="10" name="Imag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66479" y="3212366"/>
            <a:ext cx="705128" cy="705128"/>
          </a:xfrm>
          <a:prstGeom prst="rect">
            <a:avLst/>
          </a:prstGeom>
          <a:ln>
            <a:noFill/>
          </a:ln>
          <a:effectLst>
            <a:outerShdw blurRad="292100" dist="139700" dir="2700000" algn="tl" rotWithShape="0">
              <a:srgbClr val="333333">
                <a:alpha val="65000"/>
              </a:srgbClr>
            </a:outerShdw>
          </a:effectLst>
        </p:spPr>
      </p:pic>
      <p:pic>
        <p:nvPicPr>
          <p:cNvPr id="11" name="Image 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974993" y="2960648"/>
            <a:ext cx="705128" cy="705128"/>
          </a:xfrm>
          <a:prstGeom prst="rect">
            <a:avLst/>
          </a:prstGeom>
        </p:spPr>
      </p:pic>
    </p:spTree>
    <p:extLst>
      <p:ext uri="{BB962C8B-B14F-4D97-AF65-F5344CB8AC3E}">
        <p14:creationId xmlns:p14="http://schemas.microsoft.com/office/powerpoint/2010/main" val="232455900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p:cNvSpPr>
            <a:spLocks noGrp="1"/>
          </p:cNvSpPr>
          <p:nvPr>
            <p:ph type="title"/>
          </p:nvPr>
        </p:nvSpPr>
        <p:spPr>
          <a:xfrm>
            <a:off x="0" y="115658"/>
            <a:ext cx="12192000" cy="775428"/>
          </a:xfrm>
        </p:spPr>
        <p:txBody>
          <a:bodyPr>
            <a:noAutofit/>
          </a:bodyPr>
          <a:lstStyle/>
          <a:p>
            <a:pPr algn="l"/>
            <a:r>
              <a:rPr lang="fr-FR" sz="4800" dirty="0" smtClean="0">
                <a:solidFill>
                  <a:schemeClr val="bg1"/>
                </a:solidFill>
                <a:latin typeface="Segoe UI Light" panose="020B0502040204020203" pitchFamily="34" charset="0"/>
                <a:cs typeface="Segoe UI Light" panose="020B0502040204020203" pitchFamily="34" charset="0"/>
              </a:rPr>
              <a:t>		         </a:t>
            </a:r>
            <a:r>
              <a:rPr lang="fr-FR" sz="4800" dirty="0" err="1" smtClean="0">
                <a:solidFill>
                  <a:schemeClr val="bg1"/>
                </a:solidFill>
                <a:latin typeface="Segoe UI Light" panose="020B0502040204020203" pitchFamily="34" charset="0"/>
                <a:cs typeface="Segoe UI Light" panose="020B0502040204020203" pitchFamily="34" charset="0"/>
              </a:rPr>
              <a:t>TouchVue</a:t>
            </a:r>
            <a:r>
              <a:rPr lang="fr-FR" sz="4800" dirty="0" smtClean="0">
                <a:solidFill>
                  <a:schemeClr val="bg1"/>
                </a:solidFill>
                <a:latin typeface="Segoe UI Light" panose="020B0502040204020203" pitchFamily="34" charset="0"/>
                <a:cs typeface="Segoe UI Light" panose="020B0502040204020203" pitchFamily="34" charset="0"/>
              </a:rPr>
              <a:t> 12 – </a:t>
            </a:r>
            <a:r>
              <a:rPr lang="fr-FR" sz="4800" dirty="0">
                <a:solidFill>
                  <a:schemeClr val="bg1"/>
                </a:solidFill>
                <a:latin typeface="Segoe UI Light" panose="020B0502040204020203" pitchFamily="34" charset="0"/>
                <a:cs typeface="Segoe UI Light" panose="020B0502040204020203" pitchFamily="34" charset="0"/>
              </a:rPr>
              <a:t>At a </a:t>
            </a:r>
            <a:r>
              <a:rPr lang="fr-FR" sz="4800" dirty="0" err="1">
                <a:solidFill>
                  <a:schemeClr val="bg1"/>
                </a:solidFill>
                <a:latin typeface="Segoe UI Light" panose="020B0502040204020203" pitchFamily="34" charset="0"/>
                <a:cs typeface="Segoe UI Light" panose="020B0502040204020203" pitchFamily="34" charset="0"/>
              </a:rPr>
              <a:t>glance</a:t>
            </a:r>
            <a:endParaRPr lang="fr-FR" sz="4800" dirty="0">
              <a:solidFill>
                <a:schemeClr val="bg1"/>
              </a:solidFill>
              <a:latin typeface="Segoe UI Light" panose="020B0502040204020203" pitchFamily="34" charset="0"/>
              <a:cs typeface="Segoe UI Light" panose="020B0502040204020203" pitchFamily="34" charset="0"/>
            </a:endParaRPr>
          </a:p>
        </p:txBody>
      </p:sp>
      <p:pic>
        <p:nvPicPr>
          <p:cNvPr id="7" name="Imag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43872" y="1222855"/>
            <a:ext cx="2735817" cy="4861981"/>
          </a:xfrm>
          <a:prstGeom prst="rect">
            <a:avLst/>
          </a:prstGeom>
          <a:ln>
            <a:noFill/>
          </a:ln>
          <a:effectLst>
            <a:outerShdw blurRad="292100" dist="139700" dir="2700000" algn="tl" rotWithShape="0">
              <a:srgbClr val="333333">
                <a:alpha val="65000"/>
              </a:srgbClr>
            </a:outerShdw>
          </a:effectLst>
        </p:spPr>
      </p:pic>
      <p:sp>
        <p:nvSpPr>
          <p:cNvPr id="8" name="ZoneTexte 7"/>
          <p:cNvSpPr txBox="1"/>
          <p:nvPr/>
        </p:nvSpPr>
        <p:spPr>
          <a:xfrm>
            <a:off x="2021809" y="3762340"/>
            <a:ext cx="2890535" cy="461665"/>
          </a:xfrm>
          <a:prstGeom prst="rect">
            <a:avLst/>
          </a:prstGeom>
          <a:noFill/>
        </p:spPr>
        <p:txBody>
          <a:bodyPr wrap="none" rtlCol="0">
            <a:spAutoFit/>
          </a:bodyPr>
          <a:lstStyle/>
          <a:p>
            <a:r>
              <a:rPr lang="fr-FR" i="0">
                <a:solidFill>
                  <a:schemeClr val="tx1"/>
                </a:solidFill>
              </a:rPr>
              <a:t>Multi site connexion</a:t>
            </a:r>
          </a:p>
        </p:txBody>
      </p:sp>
      <p:cxnSp>
        <p:nvCxnSpPr>
          <p:cNvPr id="10" name="Connecteur droit 9"/>
          <p:cNvCxnSpPr/>
          <p:nvPr/>
        </p:nvCxnSpPr>
        <p:spPr>
          <a:xfrm flipV="1">
            <a:off x="4151784" y="3311088"/>
            <a:ext cx="792088" cy="645904"/>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Connecteur droit 10"/>
          <p:cNvCxnSpPr/>
          <p:nvPr/>
        </p:nvCxnSpPr>
        <p:spPr>
          <a:xfrm>
            <a:off x="4151784" y="3956992"/>
            <a:ext cx="720080" cy="1154295"/>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Connecteur droit 12"/>
          <p:cNvCxnSpPr/>
          <p:nvPr/>
        </p:nvCxnSpPr>
        <p:spPr>
          <a:xfrm>
            <a:off x="4151784" y="3956992"/>
            <a:ext cx="720080" cy="1586343"/>
          </a:xfrm>
          <a:prstGeom prst="line">
            <a:avLst/>
          </a:prstGeom>
        </p:spPr>
        <p:style>
          <a:lnRef idx="1">
            <a:schemeClr val="accent1"/>
          </a:lnRef>
          <a:fillRef idx="0">
            <a:schemeClr val="accent1"/>
          </a:fillRef>
          <a:effectRef idx="0">
            <a:schemeClr val="accent1"/>
          </a:effectRef>
          <a:fontRef idx="minor">
            <a:schemeClr val="tx1"/>
          </a:fontRef>
        </p:style>
      </p:cxnSp>
      <p:sp>
        <p:nvSpPr>
          <p:cNvPr id="20" name="ZoneTexte 19"/>
          <p:cNvSpPr txBox="1"/>
          <p:nvPr/>
        </p:nvSpPr>
        <p:spPr>
          <a:xfrm>
            <a:off x="2346755" y="2257243"/>
            <a:ext cx="2513830" cy="461665"/>
          </a:xfrm>
          <a:prstGeom prst="rect">
            <a:avLst/>
          </a:prstGeom>
          <a:noFill/>
        </p:spPr>
        <p:txBody>
          <a:bodyPr wrap="none" rtlCol="0">
            <a:spAutoFit/>
          </a:bodyPr>
          <a:lstStyle/>
          <a:p>
            <a:r>
              <a:rPr lang="fr-FR" i="0">
                <a:solidFill>
                  <a:schemeClr val="tx1"/>
                </a:solidFill>
              </a:rPr>
              <a:t>Notifications logs</a:t>
            </a:r>
          </a:p>
        </p:txBody>
      </p:sp>
      <p:pic>
        <p:nvPicPr>
          <p:cNvPr id="21" name="Image 20"/>
          <p:cNvPicPr>
            <a:picLocks noChangeAspect="1"/>
          </p:cNvPicPr>
          <p:nvPr/>
        </p:nvPicPr>
        <p:blipFill rotWithShape="1">
          <a:blip r:embed="rId3">
            <a:extLst>
              <a:ext uri="{28A0092B-C50C-407E-A947-70E740481C1C}">
                <a14:useLocalDpi xmlns:a14="http://schemas.microsoft.com/office/drawing/2010/main" val="0"/>
              </a:ext>
            </a:extLst>
          </a:blip>
          <a:srcRect b="97038"/>
          <a:stretch/>
        </p:blipFill>
        <p:spPr>
          <a:xfrm>
            <a:off x="4935327" y="1222855"/>
            <a:ext cx="2735817" cy="144016"/>
          </a:xfrm>
          <a:prstGeom prst="rect">
            <a:avLst/>
          </a:prstGeom>
        </p:spPr>
      </p:pic>
      <p:sp>
        <p:nvSpPr>
          <p:cNvPr id="22" name="ZoneTexte 21"/>
          <p:cNvSpPr txBox="1"/>
          <p:nvPr/>
        </p:nvSpPr>
        <p:spPr>
          <a:xfrm>
            <a:off x="2773154" y="1138468"/>
            <a:ext cx="1863011" cy="461665"/>
          </a:xfrm>
          <a:prstGeom prst="rect">
            <a:avLst/>
          </a:prstGeom>
          <a:noFill/>
        </p:spPr>
        <p:txBody>
          <a:bodyPr wrap="none" rtlCol="0">
            <a:spAutoFit/>
          </a:bodyPr>
          <a:lstStyle/>
          <a:p>
            <a:r>
              <a:rPr lang="fr-FR" i="0" dirty="0">
                <a:solidFill>
                  <a:schemeClr val="tx1"/>
                </a:solidFill>
              </a:rPr>
              <a:t>Notifications</a:t>
            </a:r>
          </a:p>
        </p:txBody>
      </p:sp>
      <p:cxnSp>
        <p:nvCxnSpPr>
          <p:cNvPr id="23" name="Connecteur droit 22"/>
          <p:cNvCxnSpPr/>
          <p:nvPr/>
        </p:nvCxnSpPr>
        <p:spPr>
          <a:xfrm>
            <a:off x="4270690" y="1323134"/>
            <a:ext cx="72862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Connecteur droit 24"/>
          <p:cNvCxnSpPr/>
          <p:nvPr/>
        </p:nvCxnSpPr>
        <p:spPr>
          <a:xfrm>
            <a:off x="4270690" y="2464967"/>
            <a:ext cx="965486" cy="0"/>
          </a:xfrm>
          <a:prstGeom prst="line">
            <a:avLst/>
          </a:prstGeom>
        </p:spPr>
        <p:style>
          <a:lnRef idx="1">
            <a:schemeClr val="accent1"/>
          </a:lnRef>
          <a:fillRef idx="0">
            <a:schemeClr val="accent1"/>
          </a:fillRef>
          <a:effectRef idx="0">
            <a:schemeClr val="accent1"/>
          </a:effectRef>
          <a:fontRef idx="minor">
            <a:schemeClr val="tx1"/>
          </a:fontRef>
        </p:style>
      </p:cxnSp>
      <p:sp>
        <p:nvSpPr>
          <p:cNvPr id="27" name="ZoneTexte 26"/>
          <p:cNvSpPr txBox="1"/>
          <p:nvPr/>
        </p:nvSpPr>
        <p:spPr>
          <a:xfrm>
            <a:off x="1634721" y="2643565"/>
            <a:ext cx="2620972" cy="830997"/>
          </a:xfrm>
          <a:prstGeom prst="rect">
            <a:avLst/>
          </a:prstGeom>
          <a:noFill/>
        </p:spPr>
        <p:txBody>
          <a:bodyPr wrap="square" rtlCol="0">
            <a:spAutoFit/>
          </a:bodyPr>
          <a:lstStyle/>
          <a:p>
            <a:r>
              <a:rPr lang="fr-FR" i="0">
                <a:solidFill>
                  <a:schemeClr val="tx1"/>
                </a:solidFill>
              </a:rPr>
              <a:t>List of variables to </a:t>
            </a:r>
            <a:r>
              <a:rPr lang="fr-FR" i="0" err="1">
                <a:solidFill>
                  <a:schemeClr val="tx1"/>
                </a:solidFill>
              </a:rPr>
              <a:t>follow</a:t>
            </a:r>
            <a:endParaRPr lang="fr-FR" i="0">
              <a:solidFill>
                <a:schemeClr val="tx1"/>
              </a:solidFill>
            </a:endParaRPr>
          </a:p>
        </p:txBody>
      </p:sp>
      <p:cxnSp>
        <p:nvCxnSpPr>
          <p:cNvPr id="28" name="Connecteur droit 27"/>
          <p:cNvCxnSpPr/>
          <p:nvPr/>
        </p:nvCxnSpPr>
        <p:spPr>
          <a:xfrm>
            <a:off x="4270690" y="2838643"/>
            <a:ext cx="965486" cy="0"/>
          </a:xfrm>
          <a:prstGeom prst="line">
            <a:avLst/>
          </a:prstGeom>
        </p:spPr>
        <p:style>
          <a:lnRef idx="1">
            <a:schemeClr val="accent1"/>
          </a:lnRef>
          <a:fillRef idx="0">
            <a:schemeClr val="accent1"/>
          </a:fillRef>
          <a:effectRef idx="0">
            <a:schemeClr val="accent1"/>
          </a:effectRef>
          <a:fontRef idx="minor">
            <a:schemeClr val="tx1"/>
          </a:fontRef>
        </p:style>
      </p:cxnSp>
      <p:sp>
        <p:nvSpPr>
          <p:cNvPr id="29" name="ZoneTexte 28"/>
          <p:cNvSpPr txBox="1"/>
          <p:nvPr/>
        </p:nvSpPr>
        <p:spPr>
          <a:xfrm>
            <a:off x="7940535" y="3426549"/>
            <a:ext cx="2502416" cy="461665"/>
          </a:xfrm>
          <a:prstGeom prst="rect">
            <a:avLst/>
          </a:prstGeom>
          <a:noFill/>
        </p:spPr>
        <p:txBody>
          <a:bodyPr wrap="none" rtlCol="0">
            <a:spAutoFit/>
          </a:bodyPr>
          <a:lstStyle/>
          <a:p>
            <a:r>
              <a:rPr lang="fr-FR" i="0">
                <a:solidFill>
                  <a:schemeClr val="tx1"/>
                </a:solidFill>
              </a:rPr>
              <a:t>Variables </a:t>
            </a:r>
            <a:r>
              <a:rPr lang="fr-FR" i="0" err="1">
                <a:solidFill>
                  <a:schemeClr val="tx1"/>
                </a:solidFill>
              </a:rPr>
              <a:t>access</a:t>
            </a:r>
            <a:endParaRPr lang="fr-FR" i="0">
              <a:solidFill>
                <a:schemeClr val="tx1"/>
              </a:solidFill>
            </a:endParaRPr>
          </a:p>
        </p:txBody>
      </p:sp>
      <p:cxnSp>
        <p:nvCxnSpPr>
          <p:cNvPr id="30" name="Connecteur droit 29"/>
          <p:cNvCxnSpPr/>
          <p:nvPr/>
        </p:nvCxnSpPr>
        <p:spPr>
          <a:xfrm>
            <a:off x="6960096" y="3599119"/>
            <a:ext cx="965486" cy="0"/>
          </a:xfrm>
          <a:prstGeom prst="line">
            <a:avLst/>
          </a:prstGeom>
        </p:spPr>
        <p:style>
          <a:lnRef idx="1">
            <a:schemeClr val="accent1"/>
          </a:lnRef>
          <a:fillRef idx="0">
            <a:schemeClr val="accent1"/>
          </a:fillRef>
          <a:effectRef idx="0">
            <a:schemeClr val="accent1"/>
          </a:effectRef>
          <a:fontRef idx="minor">
            <a:schemeClr val="tx1"/>
          </a:fontRef>
        </p:style>
      </p:cxnSp>
      <p:sp>
        <p:nvSpPr>
          <p:cNvPr id="31" name="ZoneTexte 30"/>
          <p:cNvSpPr txBox="1"/>
          <p:nvPr/>
        </p:nvSpPr>
        <p:spPr>
          <a:xfrm>
            <a:off x="7928880" y="4258677"/>
            <a:ext cx="2957861" cy="461665"/>
          </a:xfrm>
          <a:prstGeom prst="rect">
            <a:avLst/>
          </a:prstGeom>
          <a:noFill/>
        </p:spPr>
        <p:txBody>
          <a:bodyPr wrap="none" rtlCol="0">
            <a:spAutoFit/>
          </a:bodyPr>
          <a:lstStyle/>
          <a:p>
            <a:r>
              <a:rPr lang="fr-FR" i="0">
                <a:solidFill>
                  <a:schemeClr val="tx1"/>
                </a:solidFill>
              </a:rPr>
              <a:t>Real time </a:t>
            </a:r>
            <a:r>
              <a:rPr lang="fr-FR" i="0" err="1">
                <a:solidFill>
                  <a:schemeClr val="tx1"/>
                </a:solidFill>
              </a:rPr>
              <a:t>alarms</a:t>
            </a:r>
            <a:r>
              <a:rPr lang="fr-FR" i="0">
                <a:solidFill>
                  <a:schemeClr val="tx1"/>
                </a:solidFill>
              </a:rPr>
              <a:t> </a:t>
            </a:r>
            <a:r>
              <a:rPr lang="fr-FR" i="0" err="1">
                <a:solidFill>
                  <a:schemeClr val="tx1"/>
                </a:solidFill>
              </a:rPr>
              <a:t>list</a:t>
            </a:r>
            <a:endParaRPr lang="fr-FR" i="0">
              <a:solidFill>
                <a:schemeClr val="tx1"/>
              </a:solidFill>
            </a:endParaRPr>
          </a:p>
        </p:txBody>
      </p:sp>
      <p:cxnSp>
        <p:nvCxnSpPr>
          <p:cNvPr id="32" name="Connecteur droit 31"/>
          <p:cNvCxnSpPr/>
          <p:nvPr/>
        </p:nvCxnSpPr>
        <p:spPr>
          <a:xfrm>
            <a:off x="6948441" y="4431247"/>
            <a:ext cx="965486" cy="0"/>
          </a:xfrm>
          <a:prstGeom prst="line">
            <a:avLst/>
          </a:prstGeom>
        </p:spPr>
        <p:style>
          <a:lnRef idx="1">
            <a:schemeClr val="accent1"/>
          </a:lnRef>
          <a:fillRef idx="0">
            <a:schemeClr val="accent1"/>
          </a:fillRef>
          <a:effectRef idx="0">
            <a:schemeClr val="accent1"/>
          </a:effectRef>
          <a:fontRef idx="minor">
            <a:schemeClr val="tx1"/>
          </a:fontRef>
        </p:style>
      </p:cxnSp>
      <p:sp>
        <p:nvSpPr>
          <p:cNvPr id="33" name="ZoneTexte 32"/>
          <p:cNvSpPr txBox="1"/>
          <p:nvPr/>
        </p:nvSpPr>
        <p:spPr>
          <a:xfrm>
            <a:off x="7928880" y="4628009"/>
            <a:ext cx="3010761" cy="461665"/>
          </a:xfrm>
          <a:prstGeom prst="rect">
            <a:avLst/>
          </a:prstGeom>
          <a:noFill/>
        </p:spPr>
        <p:txBody>
          <a:bodyPr wrap="none" rtlCol="0">
            <a:spAutoFit/>
          </a:bodyPr>
          <a:lstStyle/>
          <a:p>
            <a:r>
              <a:rPr lang="fr-FR" i="0" err="1">
                <a:solidFill>
                  <a:schemeClr val="tx1"/>
                </a:solidFill>
              </a:rPr>
              <a:t>Recorded</a:t>
            </a:r>
            <a:r>
              <a:rPr lang="fr-FR" i="0">
                <a:solidFill>
                  <a:schemeClr val="tx1"/>
                </a:solidFill>
              </a:rPr>
              <a:t> </a:t>
            </a:r>
            <a:r>
              <a:rPr lang="fr-FR" i="0" err="1">
                <a:solidFill>
                  <a:schemeClr val="tx1"/>
                </a:solidFill>
              </a:rPr>
              <a:t>event</a:t>
            </a:r>
            <a:r>
              <a:rPr lang="fr-FR" i="0">
                <a:solidFill>
                  <a:schemeClr val="tx1"/>
                </a:solidFill>
              </a:rPr>
              <a:t> logs</a:t>
            </a:r>
          </a:p>
        </p:txBody>
      </p:sp>
      <p:cxnSp>
        <p:nvCxnSpPr>
          <p:cNvPr id="34" name="Connecteur droit 33"/>
          <p:cNvCxnSpPr/>
          <p:nvPr/>
        </p:nvCxnSpPr>
        <p:spPr>
          <a:xfrm>
            <a:off x="6948441" y="4800579"/>
            <a:ext cx="965486"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35" name="Groupe 34"/>
          <p:cNvGrpSpPr/>
          <p:nvPr/>
        </p:nvGrpSpPr>
        <p:grpSpPr>
          <a:xfrm>
            <a:off x="0" y="125902"/>
            <a:ext cx="2715492" cy="760769"/>
            <a:chOff x="-192" y="94279"/>
            <a:chExt cx="2715492" cy="760769"/>
          </a:xfrm>
        </p:grpSpPr>
        <p:sp>
          <p:nvSpPr>
            <p:cNvPr id="36" name="Parallélogramme 35"/>
            <p:cNvSpPr/>
            <p:nvPr/>
          </p:nvSpPr>
          <p:spPr>
            <a:xfrm>
              <a:off x="-192" y="94279"/>
              <a:ext cx="2715492" cy="760769"/>
            </a:xfrm>
            <a:prstGeom prst="parallelogram">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dirty="0">
                <a:latin typeface="Gotham Light" pitchFamily="50" charset="0"/>
              </a:endParaRPr>
            </a:p>
          </p:txBody>
        </p:sp>
        <p:sp>
          <p:nvSpPr>
            <p:cNvPr id="37" name="ZoneTexte 36"/>
            <p:cNvSpPr txBox="1"/>
            <p:nvPr/>
          </p:nvSpPr>
          <p:spPr>
            <a:xfrm>
              <a:off x="263352" y="151498"/>
              <a:ext cx="1677080" cy="646331"/>
            </a:xfrm>
            <a:prstGeom prst="rect">
              <a:avLst/>
            </a:prstGeom>
            <a:noFill/>
          </p:spPr>
          <p:txBody>
            <a:bodyPr wrap="square" rtlCol="0">
              <a:spAutoFit/>
            </a:bodyPr>
            <a:lstStyle/>
            <a:p>
              <a:pPr lvl="0" algn="ctr"/>
              <a:r>
                <a:rPr lang="en-US" sz="1800" dirty="0" smtClean="0">
                  <a:solidFill>
                    <a:schemeClr val="bg1"/>
                  </a:solidFill>
                  <a:latin typeface="Gotham Light" pitchFamily="50" charset="0"/>
                </a:rPr>
                <a:t>Solution</a:t>
              </a:r>
              <a:endParaRPr lang="en-US" sz="1800" dirty="0" smtClean="0">
                <a:solidFill>
                  <a:schemeClr val="bg1"/>
                </a:solidFill>
                <a:latin typeface="Gotham Medium" panose="02000604030000020004" pitchFamily="50" charset="0"/>
              </a:endParaRPr>
            </a:p>
            <a:p>
              <a:pPr lvl="0" algn="ctr"/>
              <a:r>
                <a:rPr lang="en-US" sz="1800" dirty="0" smtClean="0">
                  <a:solidFill>
                    <a:schemeClr val="bg1"/>
                  </a:solidFill>
                  <a:latin typeface="Gotham Medium" panose="02000604030000020004" pitchFamily="50" charset="0"/>
                </a:rPr>
                <a:t>Notifications</a:t>
              </a:r>
              <a:endParaRPr lang="en-US" sz="1800" dirty="0">
                <a:solidFill>
                  <a:schemeClr val="bg1"/>
                </a:solidFill>
                <a:latin typeface="Gotham Light" pitchFamily="50" charset="0"/>
              </a:endParaRPr>
            </a:p>
          </p:txBody>
        </p:sp>
        <p:pic>
          <p:nvPicPr>
            <p:cNvPr id="44" name="Image 4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46614" y="259112"/>
              <a:ext cx="533364" cy="431102"/>
            </a:xfrm>
            <a:prstGeom prst="rect">
              <a:avLst/>
            </a:prstGeom>
          </p:spPr>
        </p:pic>
      </p:grpSp>
    </p:spTree>
    <p:extLst>
      <p:ext uri="{BB962C8B-B14F-4D97-AF65-F5344CB8AC3E}">
        <p14:creationId xmlns:p14="http://schemas.microsoft.com/office/powerpoint/2010/main" val="50251300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Image 2"/>
          <p:cNvPicPr>
            <a:picLocks noChangeAspect="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r="32152"/>
          <a:stretch/>
        </p:blipFill>
        <p:spPr>
          <a:xfrm>
            <a:off x="3580616" y="1853976"/>
            <a:ext cx="4752528" cy="3969301"/>
          </a:xfrm>
          <a:prstGeom prst="rect">
            <a:avLst/>
          </a:prstGeom>
        </p:spPr>
      </p:pic>
      <p:sp>
        <p:nvSpPr>
          <p:cNvPr id="2" name="Titre 1"/>
          <p:cNvSpPr>
            <a:spLocks noGrp="1"/>
          </p:cNvSpPr>
          <p:nvPr>
            <p:ph type="title"/>
          </p:nvPr>
        </p:nvSpPr>
        <p:spPr>
          <a:xfrm>
            <a:off x="0" y="115658"/>
            <a:ext cx="12192000" cy="771013"/>
          </a:xfrm>
        </p:spPr>
        <p:txBody>
          <a:bodyPr>
            <a:noAutofit/>
          </a:bodyPr>
          <a:lstStyle/>
          <a:p>
            <a:pPr algn="l"/>
            <a:r>
              <a:rPr lang="fr-FR" sz="4800" dirty="0" smtClean="0">
                <a:solidFill>
                  <a:schemeClr val="bg1"/>
                </a:solidFill>
                <a:latin typeface="Segoe UI Light" panose="020B0502040204020203" pitchFamily="34" charset="0"/>
                <a:cs typeface="Segoe UI Light" panose="020B0502040204020203" pitchFamily="34" charset="0"/>
              </a:rPr>
              <a:t>		         </a:t>
            </a:r>
            <a:r>
              <a:rPr lang="fr-FR" sz="4800" dirty="0" err="1" smtClean="0">
                <a:solidFill>
                  <a:schemeClr val="bg1"/>
                </a:solidFill>
                <a:latin typeface="Segoe UI Light" panose="020B0502040204020203" pitchFamily="34" charset="0"/>
                <a:cs typeface="Segoe UI Light" panose="020B0502040204020203" pitchFamily="34" charset="0"/>
              </a:rPr>
              <a:t>TouchVue</a:t>
            </a:r>
            <a:r>
              <a:rPr lang="fr-FR" sz="4800" dirty="0" smtClean="0">
                <a:solidFill>
                  <a:schemeClr val="bg1"/>
                </a:solidFill>
                <a:latin typeface="Segoe UI Light" panose="020B0502040204020203" pitchFamily="34" charset="0"/>
                <a:cs typeface="Segoe UI Light" panose="020B0502040204020203" pitchFamily="34" charset="0"/>
              </a:rPr>
              <a:t> 12 – Connection</a:t>
            </a:r>
            <a:endParaRPr lang="fr-FR" sz="4800" dirty="0">
              <a:solidFill>
                <a:schemeClr val="bg1"/>
              </a:solidFill>
              <a:latin typeface="Segoe UI Light" panose="020B0502040204020203" pitchFamily="34" charset="0"/>
              <a:cs typeface="Segoe UI Light" panose="020B0502040204020203" pitchFamily="34" charset="0"/>
            </a:endParaRPr>
          </a:p>
        </p:txBody>
      </p:sp>
      <p:sp>
        <p:nvSpPr>
          <p:cNvPr id="29" name="ZoneTexte 28"/>
          <p:cNvSpPr txBox="1"/>
          <p:nvPr/>
        </p:nvSpPr>
        <p:spPr>
          <a:xfrm>
            <a:off x="8845866" y="2540130"/>
            <a:ext cx="1988942" cy="461665"/>
          </a:xfrm>
          <a:prstGeom prst="rect">
            <a:avLst/>
          </a:prstGeom>
          <a:noFill/>
        </p:spPr>
        <p:txBody>
          <a:bodyPr wrap="none" rtlCol="0">
            <a:spAutoFit/>
          </a:bodyPr>
          <a:lstStyle/>
          <a:p>
            <a:r>
              <a:rPr lang="fr-FR" i="0">
                <a:solidFill>
                  <a:schemeClr val="tx1"/>
                </a:solidFill>
                <a:latin typeface="Segoe UI" panose="020B0502040204020203" pitchFamily="34" charset="0"/>
                <a:cs typeface="Segoe UI" panose="020B0502040204020203" pitchFamily="34" charset="0"/>
              </a:rPr>
              <a:t>Server </a:t>
            </a:r>
            <a:r>
              <a:rPr lang="fr-FR" i="0" err="1">
                <a:solidFill>
                  <a:schemeClr val="tx1"/>
                </a:solidFill>
                <a:latin typeface="Segoe UI" panose="020B0502040204020203" pitchFamily="34" charset="0"/>
                <a:cs typeface="Segoe UI" panose="020B0502040204020203" pitchFamily="34" charset="0"/>
              </a:rPr>
              <a:t>access</a:t>
            </a:r>
            <a:endParaRPr lang="fr-FR" i="0">
              <a:solidFill>
                <a:schemeClr val="tx1"/>
              </a:solidFill>
              <a:latin typeface="Segoe UI" panose="020B0502040204020203" pitchFamily="34" charset="0"/>
              <a:cs typeface="Segoe UI" panose="020B0502040204020203" pitchFamily="34" charset="0"/>
            </a:endParaRPr>
          </a:p>
        </p:txBody>
      </p:sp>
      <p:cxnSp>
        <p:nvCxnSpPr>
          <p:cNvPr id="30" name="Connecteur droit 29"/>
          <p:cNvCxnSpPr/>
          <p:nvPr/>
        </p:nvCxnSpPr>
        <p:spPr>
          <a:xfrm>
            <a:off x="7882836" y="2733664"/>
            <a:ext cx="965486" cy="0"/>
          </a:xfrm>
          <a:prstGeom prst="line">
            <a:avLst/>
          </a:prstGeom>
        </p:spPr>
        <p:style>
          <a:lnRef idx="1">
            <a:schemeClr val="accent1"/>
          </a:lnRef>
          <a:fillRef idx="0">
            <a:schemeClr val="accent1"/>
          </a:fillRef>
          <a:effectRef idx="0">
            <a:schemeClr val="accent1"/>
          </a:effectRef>
          <a:fontRef idx="minor">
            <a:schemeClr val="tx1"/>
          </a:fontRef>
        </p:style>
      </p:cxnSp>
      <p:sp>
        <p:nvSpPr>
          <p:cNvPr id="31" name="ZoneTexte 30"/>
          <p:cNvSpPr txBox="1"/>
          <p:nvPr/>
        </p:nvSpPr>
        <p:spPr>
          <a:xfrm>
            <a:off x="8848322" y="3469295"/>
            <a:ext cx="1744388" cy="461665"/>
          </a:xfrm>
          <a:prstGeom prst="rect">
            <a:avLst/>
          </a:prstGeom>
          <a:noFill/>
        </p:spPr>
        <p:txBody>
          <a:bodyPr wrap="none" rtlCol="0">
            <a:spAutoFit/>
          </a:bodyPr>
          <a:lstStyle/>
          <a:p>
            <a:r>
              <a:rPr lang="fr-FR" i="0" err="1">
                <a:solidFill>
                  <a:schemeClr val="tx1"/>
                </a:solidFill>
                <a:latin typeface="Segoe UI" panose="020B0502040204020203" pitchFamily="34" charset="0"/>
                <a:cs typeface="Segoe UI" panose="020B0502040204020203" pitchFamily="34" charset="0"/>
              </a:rPr>
              <a:t>Credentials</a:t>
            </a:r>
            <a:endParaRPr lang="fr-FR" i="0">
              <a:solidFill>
                <a:schemeClr val="tx1"/>
              </a:solidFill>
              <a:latin typeface="Segoe UI" panose="020B0502040204020203" pitchFamily="34" charset="0"/>
              <a:cs typeface="Segoe UI" panose="020B0502040204020203" pitchFamily="34" charset="0"/>
            </a:endParaRPr>
          </a:p>
        </p:txBody>
      </p:sp>
      <p:cxnSp>
        <p:nvCxnSpPr>
          <p:cNvPr id="32" name="Connecteur droit 31"/>
          <p:cNvCxnSpPr/>
          <p:nvPr/>
        </p:nvCxnSpPr>
        <p:spPr>
          <a:xfrm>
            <a:off x="7882836" y="3649642"/>
            <a:ext cx="965486" cy="0"/>
          </a:xfrm>
          <a:prstGeom prst="line">
            <a:avLst/>
          </a:prstGeom>
        </p:spPr>
        <p:style>
          <a:lnRef idx="1">
            <a:schemeClr val="accent1"/>
          </a:lnRef>
          <a:fillRef idx="0">
            <a:schemeClr val="accent1"/>
          </a:fillRef>
          <a:effectRef idx="0">
            <a:schemeClr val="accent1"/>
          </a:effectRef>
          <a:fontRef idx="minor">
            <a:schemeClr val="tx1"/>
          </a:fontRef>
        </p:style>
      </p:cxnSp>
      <p:sp>
        <p:nvSpPr>
          <p:cNvPr id="22" name="ZoneTexte 21"/>
          <p:cNvSpPr txBox="1"/>
          <p:nvPr/>
        </p:nvSpPr>
        <p:spPr>
          <a:xfrm>
            <a:off x="1869605" y="2586970"/>
            <a:ext cx="1041567" cy="461665"/>
          </a:xfrm>
          <a:prstGeom prst="rect">
            <a:avLst/>
          </a:prstGeom>
          <a:noFill/>
        </p:spPr>
        <p:txBody>
          <a:bodyPr wrap="none" rtlCol="0">
            <a:spAutoFit/>
          </a:bodyPr>
          <a:lstStyle/>
          <a:p>
            <a:r>
              <a:rPr lang="fr-FR" i="0" dirty="0">
                <a:solidFill>
                  <a:schemeClr val="tx1"/>
                </a:solidFill>
                <a:latin typeface="Segoe UI" panose="020B0502040204020203" pitchFamily="34" charset="0"/>
                <a:cs typeface="Segoe UI" panose="020B0502040204020203" pitchFamily="34" charset="0"/>
              </a:rPr>
              <a:t>Server</a:t>
            </a:r>
          </a:p>
        </p:txBody>
      </p:sp>
      <p:cxnSp>
        <p:nvCxnSpPr>
          <p:cNvPr id="23" name="Connecteur droit 22"/>
          <p:cNvCxnSpPr/>
          <p:nvPr/>
        </p:nvCxnSpPr>
        <p:spPr>
          <a:xfrm>
            <a:off x="2911630" y="2956302"/>
            <a:ext cx="728625"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24" name="Groupe 23"/>
          <p:cNvGrpSpPr/>
          <p:nvPr/>
        </p:nvGrpSpPr>
        <p:grpSpPr>
          <a:xfrm>
            <a:off x="0" y="125902"/>
            <a:ext cx="2715492" cy="760769"/>
            <a:chOff x="-192" y="94279"/>
            <a:chExt cx="2715492" cy="760769"/>
          </a:xfrm>
        </p:grpSpPr>
        <p:sp>
          <p:nvSpPr>
            <p:cNvPr id="25" name="Parallélogramme 24"/>
            <p:cNvSpPr/>
            <p:nvPr/>
          </p:nvSpPr>
          <p:spPr>
            <a:xfrm>
              <a:off x="-192" y="94279"/>
              <a:ext cx="2715492" cy="760769"/>
            </a:xfrm>
            <a:prstGeom prst="parallelogram">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dirty="0">
                <a:latin typeface="Gotham Light" pitchFamily="50" charset="0"/>
              </a:endParaRPr>
            </a:p>
          </p:txBody>
        </p:sp>
        <p:sp>
          <p:nvSpPr>
            <p:cNvPr id="26" name="ZoneTexte 25"/>
            <p:cNvSpPr txBox="1"/>
            <p:nvPr/>
          </p:nvSpPr>
          <p:spPr>
            <a:xfrm>
              <a:off x="263352" y="151498"/>
              <a:ext cx="1677080" cy="646331"/>
            </a:xfrm>
            <a:prstGeom prst="rect">
              <a:avLst/>
            </a:prstGeom>
            <a:noFill/>
          </p:spPr>
          <p:txBody>
            <a:bodyPr wrap="square" rtlCol="0">
              <a:spAutoFit/>
            </a:bodyPr>
            <a:lstStyle/>
            <a:p>
              <a:pPr lvl="0" algn="ctr"/>
              <a:r>
                <a:rPr lang="en-US" sz="1800" dirty="0" smtClean="0">
                  <a:solidFill>
                    <a:schemeClr val="bg1"/>
                  </a:solidFill>
                  <a:latin typeface="Gotham Light" pitchFamily="50" charset="0"/>
                </a:rPr>
                <a:t>Solution</a:t>
              </a:r>
              <a:endParaRPr lang="en-US" sz="1800" dirty="0" smtClean="0">
                <a:solidFill>
                  <a:schemeClr val="bg1"/>
                </a:solidFill>
                <a:latin typeface="Gotham Medium" panose="02000604030000020004" pitchFamily="50" charset="0"/>
              </a:endParaRPr>
            </a:p>
            <a:p>
              <a:pPr lvl="0" algn="ctr"/>
              <a:r>
                <a:rPr lang="en-US" sz="1800" dirty="0" smtClean="0">
                  <a:solidFill>
                    <a:schemeClr val="bg1"/>
                  </a:solidFill>
                  <a:latin typeface="Gotham Medium" panose="02000604030000020004" pitchFamily="50" charset="0"/>
                </a:rPr>
                <a:t>Notifications</a:t>
              </a:r>
              <a:endParaRPr lang="en-US" sz="1800" dirty="0">
                <a:solidFill>
                  <a:schemeClr val="bg1"/>
                </a:solidFill>
                <a:latin typeface="Gotham Light" pitchFamily="50" charset="0"/>
              </a:endParaRPr>
            </a:p>
          </p:txBody>
        </p:sp>
        <p:pic>
          <p:nvPicPr>
            <p:cNvPr id="27" name="Image 2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46614" y="259112"/>
              <a:ext cx="533364" cy="431102"/>
            </a:xfrm>
            <a:prstGeom prst="rect">
              <a:avLst/>
            </a:prstGeom>
          </p:spPr>
        </p:pic>
      </p:grpSp>
    </p:spTree>
    <p:extLst>
      <p:ext uri="{BB962C8B-B14F-4D97-AF65-F5344CB8AC3E}">
        <p14:creationId xmlns:p14="http://schemas.microsoft.com/office/powerpoint/2010/main" val="404692107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15658"/>
            <a:ext cx="12192000" cy="771013"/>
          </a:xfrm>
        </p:spPr>
        <p:txBody>
          <a:bodyPr>
            <a:noAutofit/>
          </a:bodyPr>
          <a:lstStyle/>
          <a:p>
            <a:r>
              <a:rPr lang="fr-FR" sz="4800" dirty="0" err="1">
                <a:latin typeface="Segoe UI Light" panose="020B0502040204020203" pitchFamily="34" charset="0"/>
                <a:cs typeface="Segoe UI Light" panose="020B0502040204020203" pitchFamily="34" charset="0"/>
              </a:rPr>
              <a:t>TouchVue</a:t>
            </a:r>
            <a:r>
              <a:rPr lang="fr-FR" sz="4800" dirty="0">
                <a:latin typeface="Segoe UI Light" panose="020B0502040204020203" pitchFamily="34" charset="0"/>
                <a:cs typeface="Segoe UI Light" panose="020B0502040204020203" pitchFamily="34" charset="0"/>
              </a:rPr>
              <a:t> </a:t>
            </a:r>
            <a:r>
              <a:rPr lang="fr-FR" sz="4800" dirty="0" smtClean="0">
                <a:latin typeface="Segoe UI Light" panose="020B0502040204020203" pitchFamily="34" charset="0"/>
                <a:cs typeface="Segoe UI Light" panose="020B0502040204020203" pitchFamily="34" charset="0"/>
              </a:rPr>
              <a:t>12 - </a:t>
            </a:r>
            <a:r>
              <a:rPr lang="fr-FR" sz="4800" dirty="0" err="1">
                <a:latin typeface="Segoe UI Light" panose="020B0502040204020203" pitchFamily="34" charset="0"/>
                <a:cs typeface="Segoe UI Light" panose="020B0502040204020203" pitchFamily="34" charset="0"/>
              </a:rPr>
              <a:t>Alarms</a:t>
            </a:r>
            <a:endParaRPr lang="en-US" sz="4800" dirty="0">
              <a:latin typeface="Segoe UI Light" panose="020B0502040204020203" pitchFamily="34" charset="0"/>
              <a:cs typeface="Segoe UI Light" panose="020B0502040204020203" pitchFamily="34" charset="0"/>
            </a:endParaRPr>
          </a:p>
        </p:txBody>
      </p:sp>
      <p:sp>
        <p:nvSpPr>
          <p:cNvPr id="6" name="Text Placeholder 7"/>
          <p:cNvSpPr txBox="1">
            <a:spLocks/>
          </p:cNvSpPr>
          <p:nvPr/>
        </p:nvSpPr>
        <p:spPr>
          <a:xfrm>
            <a:off x="2855640" y="6110944"/>
            <a:ext cx="6372200" cy="624132"/>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fr-FR" sz="2400" i="0" dirty="0" err="1" smtClean="0">
                <a:latin typeface="Segoe UI" panose="020B0502040204020203" pitchFamily="34" charset="0"/>
                <a:cs typeface="Segoe UI" panose="020B0502040204020203" pitchFamily="34" charset="0"/>
              </a:rPr>
              <a:t>Avoid</a:t>
            </a:r>
            <a:r>
              <a:rPr lang="fr-FR" sz="2400" i="0" dirty="0" smtClean="0">
                <a:latin typeface="Segoe UI" panose="020B0502040204020203" pitchFamily="34" charset="0"/>
                <a:cs typeface="Segoe UI" panose="020B0502040204020203" pitchFamily="34" charset="0"/>
              </a:rPr>
              <a:t> a trip on site…</a:t>
            </a:r>
          </a:p>
          <a:p>
            <a:pPr lvl="1"/>
            <a:endParaRPr lang="fr-FR" sz="2400" i="0" dirty="0">
              <a:latin typeface="Segoe UI" panose="020B0502040204020203" pitchFamily="34" charset="0"/>
              <a:cs typeface="Segoe UI" panose="020B0502040204020203" pitchFamily="34" charset="0"/>
            </a:endParaRPr>
          </a:p>
        </p:txBody>
      </p:sp>
      <p:sp>
        <p:nvSpPr>
          <p:cNvPr id="2" name="Rectangle 1"/>
          <p:cNvSpPr/>
          <p:nvPr/>
        </p:nvSpPr>
        <p:spPr>
          <a:xfrm>
            <a:off x="153702" y="928949"/>
            <a:ext cx="5930663" cy="461665"/>
          </a:xfrm>
          <a:prstGeom prst="rect">
            <a:avLst/>
          </a:prstGeom>
        </p:spPr>
        <p:txBody>
          <a:bodyPr wrap="none">
            <a:spAutoFit/>
          </a:bodyPr>
          <a:lstStyle/>
          <a:p>
            <a:r>
              <a:rPr lang="en-US" b="1" i="0" dirty="0" smtClean="0">
                <a:solidFill>
                  <a:srgbClr val="FF0000"/>
                </a:solidFill>
                <a:latin typeface="Segoe UI" panose="020B0502040204020203" pitchFamily="34" charset="0"/>
                <a:cs typeface="Segoe UI" panose="020B0502040204020203" pitchFamily="34" charset="0"/>
              </a:rPr>
              <a:t>When alarm goes off </a:t>
            </a:r>
            <a:r>
              <a:rPr lang="en-US" b="1" i="0" dirty="0" err="1" smtClean="0">
                <a:solidFill>
                  <a:srgbClr val="FF0000"/>
                </a:solidFill>
                <a:latin typeface="Segoe UI" panose="020B0502040204020203" pitchFamily="34" charset="0"/>
                <a:cs typeface="Segoe UI" panose="020B0502040204020203" pitchFamily="34" charset="0"/>
              </a:rPr>
              <a:t>TouchVue</a:t>
            </a:r>
            <a:r>
              <a:rPr lang="en-US" b="1" i="0" dirty="0" smtClean="0">
                <a:solidFill>
                  <a:srgbClr val="FF0000"/>
                </a:solidFill>
                <a:latin typeface="Segoe UI" panose="020B0502040204020203" pitchFamily="34" charset="0"/>
                <a:cs typeface="Segoe UI" panose="020B0502040204020203" pitchFamily="34" charset="0"/>
              </a:rPr>
              <a:t> allows : </a:t>
            </a:r>
            <a:endParaRPr lang="fr-FR" i="0" dirty="0">
              <a:solidFill>
                <a:srgbClr val="FF0000"/>
              </a:solidFill>
              <a:latin typeface="Segoe UI" panose="020B0502040204020203" pitchFamily="34" charset="0"/>
              <a:cs typeface="Segoe UI" panose="020B0502040204020203" pitchFamily="34" charset="0"/>
            </a:endParaRPr>
          </a:p>
        </p:txBody>
      </p:sp>
      <p:sp>
        <p:nvSpPr>
          <p:cNvPr id="9" name="Rectangle 8"/>
          <p:cNvSpPr/>
          <p:nvPr/>
        </p:nvSpPr>
        <p:spPr>
          <a:xfrm>
            <a:off x="139566" y="1459681"/>
            <a:ext cx="3864904" cy="1889748"/>
          </a:xfrm>
          <a:prstGeom prst="rect">
            <a:avLst/>
          </a:prstGeom>
        </p:spPr>
        <p:txBody>
          <a:bodyPr wrap="none">
            <a:spAutoFit/>
          </a:bodyPr>
          <a:lstStyle/>
          <a:p>
            <a:pPr lvl="0" defTabSz="514350">
              <a:lnSpc>
                <a:spcPct val="70000"/>
              </a:lnSpc>
              <a:spcBef>
                <a:spcPts val="563"/>
              </a:spcBef>
            </a:pPr>
            <a:r>
              <a:rPr lang="fr-FR" sz="2400" i="0" dirty="0" smtClean="0">
                <a:solidFill>
                  <a:schemeClr val="tx1"/>
                </a:solidFill>
                <a:latin typeface="Segoe UI" panose="020B0502040204020203" pitchFamily="34" charset="0"/>
                <a:cs typeface="Segoe UI" panose="020B0502040204020203" pitchFamily="34" charset="0"/>
              </a:rPr>
              <a:t>To </a:t>
            </a:r>
            <a:r>
              <a:rPr lang="fr-FR" sz="2400" i="0" dirty="0" err="1" smtClean="0">
                <a:solidFill>
                  <a:schemeClr val="tx1"/>
                </a:solidFill>
                <a:latin typeface="Segoe UI" panose="020B0502040204020203" pitchFamily="34" charset="0"/>
                <a:cs typeface="Segoe UI" panose="020B0502040204020203" pitchFamily="34" charset="0"/>
              </a:rPr>
              <a:t>get</a:t>
            </a:r>
            <a:r>
              <a:rPr lang="fr-FR" sz="2400" i="0" dirty="0" smtClean="0">
                <a:solidFill>
                  <a:schemeClr val="tx1"/>
                </a:solidFill>
                <a:latin typeface="Segoe UI" panose="020B0502040204020203" pitchFamily="34" charset="0"/>
                <a:cs typeface="Segoe UI" panose="020B0502040204020203" pitchFamily="34" charset="0"/>
              </a:rPr>
              <a:t> relevant information</a:t>
            </a:r>
            <a:endParaRPr lang="fr-FR" sz="2400" i="0" dirty="0">
              <a:solidFill>
                <a:schemeClr val="tx1"/>
              </a:solidFill>
              <a:latin typeface="Segoe UI" panose="020B0502040204020203" pitchFamily="34" charset="0"/>
              <a:cs typeface="Segoe UI" panose="020B0502040204020203" pitchFamily="34" charset="0"/>
            </a:endParaRPr>
          </a:p>
          <a:p>
            <a:pPr marL="800100" lvl="1" indent="-342900">
              <a:buFont typeface="Wingdings" panose="05000000000000000000" pitchFamily="2" charset="2"/>
              <a:buChar char="ü"/>
            </a:pPr>
            <a:r>
              <a:rPr lang="en-US" sz="2000" i="0" dirty="0" smtClean="0">
                <a:solidFill>
                  <a:schemeClr val="tx1"/>
                </a:solidFill>
                <a:latin typeface="Segoe UI" panose="020B0502040204020203" pitchFamily="34" charset="0"/>
                <a:cs typeface="Segoe UI" panose="020B0502040204020203" pitchFamily="34" charset="0"/>
              </a:rPr>
              <a:t>Access alarm detail</a:t>
            </a:r>
            <a:endParaRPr lang="en-US" sz="2000" i="0" dirty="0">
              <a:solidFill>
                <a:schemeClr val="tx1"/>
              </a:solidFill>
              <a:latin typeface="Segoe UI" panose="020B0502040204020203" pitchFamily="34" charset="0"/>
              <a:cs typeface="Segoe UI" panose="020B0502040204020203" pitchFamily="34" charset="0"/>
            </a:endParaRPr>
          </a:p>
          <a:p>
            <a:pPr marL="800100" lvl="1" indent="-342900">
              <a:buFont typeface="Wingdings" panose="05000000000000000000" pitchFamily="2" charset="2"/>
              <a:buChar char="ü"/>
            </a:pPr>
            <a:r>
              <a:rPr lang="fr-FR" sz="2000" i="0" dirty="0" smtClean="0">
                <a:solidFill>
                  <a:schemeClr val="tx1"/>
                </a:solidFill>
                <a:latin typeface="Segoe UI" panose="020B0502040204020203" pitchFamily="34" charset="0"/>
                <a:cs typeface="Segoe UI" panose="020B0502040204020203" pitchFamily="34" charset="0"/>
              </a:rPr>
              <a:t>Control </a:t>
            </a:r>
            <a:r>
              <a:rPr lang="fr-FR" sz="2000" i="0" dirty="0" err="1" smtClean="0">
                <a:solidFill>
                  <a:schemeClr val="tx1"/>
                </a:solidFill>
                <a:latin typeface="Segoe UI" panose="020B0502040204020203" pitchFamily="34" charset="0"/>
                <a:cs typeface="Segoe UI" panose="020B0502040204020203" pitchFamily="34" charset="0"/>
              </a:rPr>
              <a:t>process</a:t>
            </a:r>
            <a:endParaRPr lang="en-US" sz="2000" i="0" dirty="0">
              <a:solidFill>
                <a:schemeClr val="tx1"/>
              </a:solidFill>
              <a:latin typeface="Segoe UI" panose="020B0502040204020203" pitchFamily="34" charset="0"/>
              <a:cs typeface="Segoe UI" panose="020B0502040204020203" pitchFamily="34" charset="0"/>
            </a:endParaRPr>
          </a:p>
          <a:p>
            <a:pPr algn="ctr"/>
            <a:endParaRPr lang="en-US" sz="2000" i="0" dirty="0">
              <a:solidFill>
                <a:schemeClr val="tx1"/>
              </a:solidFill>
              <a:latin typeface="Segoe UI" panose="020B0502040204020203" pitchFamily="34" charset="0"/>
              <a:cs typeface="Segoe UI" panose="020B0502040204020203" pitchFamily="34" charset="0"/>
            </a:endParaRPr>
          </a:p>
          <a:p>
            <a:pPr algn="ctr"/>
            <a:endParaRPr lang="en-US" sz="2000" i="0" dirty="0">
              <a:solidFill>
                <a:schemeClr val="tx1"/>
              </a:solidFill>
              <a:latin typeface="Segoe UI" panose="020B0502040204020203" pitchFamily="34" charset="0"/>
              <a:cs typeface="Segoe UI" panose="020B0502040204020203" pitchFamily="34" charset="0"/>
            </a:endParaRPr>
          </a:p>
          <a:p>
            <a:pPr lvl="0" algn="ctr"/>
            <a:endParaRPr lang="fr-FR" sz="2000" i="0" dirty="0">
              <a:solidFill>
                <a:schemeClr val="tx1"/>
              </a:solidFill>
              <a:latin typeface="Segoe UI" panose="020B0502040204020203" pitchFamily="34" charset="0"/>
              <a:cs typeface="Segoe UI" panose="020B0502040204020203" pitchFamily="34" charset="0"/>
            </a:endParaRPr>
          </a:p>
        </p:txBody>
      </p:sp>
      <p:sp>
        <p:nvSpPr>
          <p:cNvPr id="10" name="Rectangle 9"/>
          <p:cNvSpPr/>
          <p:nvPr/>
        </p:nvSpPr>
        <p:spPr>
          <a:xfrm>
            <a:off x="3575720" y="2780928"/>
            <a:ext cx="4634953" cy="2197525"/>
          </a:xfrm>
          <a:prstGeom prst="rect">
            <a:avLst/>
          </a:prstGeom>
        </p:spPr>
        <p:txBody>
          <a:bodyPr wrap="square">
            <a:spAutoFit/>
          </a:bodyPr>
          <a:lstStyle/>
          <a:p>
            <a:pPr defTabSz="514350">
              <a:lnSpc>
                <a:spcPct val="70000"/>
              </a:lnSpc>
              <a:spcBef>
                <a:spcPts val="563"/>
              </a:spcBef>
            </a:pPr>
            <a:r>
              <a:rPr lang="fr-FR" sz="2400" i="0" dirty="0" smtClean="0">
                <a:solidFill>
                  <a:schemeClr val="tx1"/>
                </a:solidFill>
                <a:latin typeface="Segoe UI" panose="020B0502040204020203" pitchFamily="34" charset="0"/>
                <a:cs typeface="Segoe UI" panose="020B0502040204020203" pitchFamily="34" charset="0"/>
              </a:rPr>
              <a:t>To </a:t>
            </a:r>
            <a:r>
              <a:rPr lang="fr-FR" sz="2400" i="0" dirty="0" err="1" smtClean="0">
                <a:solidFill>
                  <a:schemeClr val="tx1"/>
                </a:solidFill>
                <a:latin typeface="Segoe UI" panose="020B0502040204020203" pitchFamily="34" charset="0"/>
                <a:cs typeface="Segoe UI" panose="020B0502040204020203" pitchFamily="34" charset="0"/>
              </a:rPr>
              <a:t>get</a:t>
            </a:r>
            <a:r>
              <a:rPr lang="fr-FR" sz="2400" i="0" dirty="0" smtClean="0">
                <a:solidFill>
                  <a:schemeClr val="tx1"/>
                </a:solidFill>
                <a:latin typeface="Segoe UI" panose="020B0502040204020203" pitchFamily="34" charset="0"/>
                <a:cs typeface="Segoe UI" panose="020B0502040204020203" pitchFamily="34" charset="0"/>
              </a:rPr>
              <a:t> the </a:t>
            </a:r>
            <a:r>
              <a:rPr lang="fr-FR" sz="2400" i="0" dirty="0" err="1" smtClean="0">
                <a:solidFill>
                  <a:schemeClr val="tx1"/>
                </a:solidFill>
                <a:latin typeface="Segoe UI" panose="020B0502040204020203" pitchFamily="34" charset="0"/>
                <a:cs typeface="Segoe UI" panose="020B0502040204020203" pitchFamily="34" charset="0"/>
              </a:rPr>
              <a:t>context</a:t>
            </a:r>
            <a:endParaRPr lang="fr-FR" sz="2400" i="0" dirty="0">
              <a:solidFill>
                <a:schemeClr val="tx1"/>
              </a:solidFill>
              <a:latin typeface="Segoe UI" panose="020B0502040204020203" pitchFamily="34" charset="0"/>
              <a:cs typeface="Segoe UI" panose="020B0502040204020203" pitchFamily="34" charset="0"/>
            </a:endParaRPr>
          </a:p>
          <a:p>
            <a:pPr marL="800100" lvl="1" indent="-342900">
              <a:buFont typeface="Wingdings" panose="05000000000000000000" pitchFamily="2" charset="2"/>
              <a:buChar char="ü"/>
            </a:pPr>
            <a:r>
              <a:rPr lang="en-US" sz="2000" i="0" dirty="0" smtClean="0">
                <a:solidFill>
                  <a:schemeClr val="tx1"/>
                </a:solidFill>
                <a:latin typeface="Segoe UI" panose="020B0502040204020203" pitchFamily="34" charset="0"/>
                <a:cs typeface="Segoe UI" panose="020B0502040204020203" pitchFamily="34" charset="0"/>
              </a:rPr>
              <a:t>Check </a:t>
            </a:r>
            <a:r>
              <a:rPr lang="en-US" sz="2000" i="0" dirty="0" err="1" smtClean="0">
                <a:solidFill>
                  <a:schemeClr val="tx1"/>
                </a:solidFill>
                <a:latin typeface="Segoe UI" panose="020B0502040204020203" pitchFamily="34" charset="0"/>
                <a:cs typeface="Segoe UI" panose="020B0502040204020203" pitchFamily="34" charset="0"/>
              </a:rPr>
              <a:t>setpoint</a:t>
            </a:r>
            <a:r>
              <a:rPr lang="en-US" sz="2000" i="0" dirty="0" smtClean="0">
                <a:solidFill>
                  <a:schemeClr val="tx1"/>
                </a:solidFill>
                <a:latin typeface="Segoe UI" panose="020B0502040204020203" pitchFamily="34" charset="0"/>
                <a:cs typeface="Segoe UI" panose="020B0502040204020203" pitchFamily="34" charset="0"/>
              </a:rPr>
              <a:t> values</a:t>
            </a:r>
            <a:endParaRPr lang="en-US" sz="2000" i="0" dirty="0">
              <a:solidFill>
                <a:schemeClr val="tx1"/>
              </a:solidFill>
              <a:latin typeface="Segoe UI" panose="020B0502040204020203" pitchFamily="34" charset="0"/>
              <a:cs typeface="Segoe UI" panose="020B0502040204020203" pitchFamily="34" charset="0"/>
            </a:endParaRPr>
          </a:p>
          <a:p>
            <a:pPr marL="800100" lvl="1" indent="-342900">
              <a:buFont typeface="Wingdings" panose="05000000000000000000" pitchFamily="2" charset="2"/>
              <a:buChar char="ü"/>
            </a:pPr>
            <a:r>
              <a:rPr lang="en-US" sz="2000" i="0" dirty="0" smtClean="0">
                <a:solidFill>
                  <a:schemeClr val="tx1"/>
                </a:solidFill>
                <a:latin typeface="Segoe UI" panose="020B0502040204020203" pitchFamily="34" charset="0"/>
                <a:cs typeface="Segoe UI" panose="020B0502040204020203" pitchFamily="34" charset="0"/>
              </a:rPr>
              <a:t>Check trends</a:t>
            </a:r>
            <a:endParaRPr lang="en-US" sz="2000" i="0" dirty="0">
              <a:solidFill>
                <a:schemeClr val="tx1"/>
              </a:solidFill>
              <a:latin typeface="Segoe UI" panose="020B0502040204020203" pitchFamily="34" charset="0"/>
              <a:cs typeface="Segoe UI" panose="020B0502040204020203" pitchFamily="34" charset="0"/>
            </a:endParaRPr>
          </a:p>
          <a:p>
            <a:pPr marL="800100" lvl="1" indent="-342900">
              <a:buFont typeface="Wingdings" panose="05000000000000000000" pitchFamily="2" charset="2"/>
              <a:buChar char="ü"/>
            </a:pPr>
            <a:r>
              <a:rPr lang="fr-FR" sz="2000" i="0" dirty="0" err="1" smtClean="0">
                <a:solidFill>
                  <a:schemeClr val="tx1"/>
                </a:solidFill>
                <a:latin typeface="Segoe UI" panose="020B0502040204020203" pitchFamily="34" charset="0"/>
                <a:cs typeface="Segoe UI" panose="020B0502040204020203" pitchFamily="34" charset="0"/>
              </a:rPr>
              <a:t>Checks</a:t>
            </a:r>
            <a:r>
              <a:rPr lang="fr-FR" sz="2000" i="0" dirty="0" smtClean="0">
                <a:solidFill>
                  <a:schemeClr val="tx1"/>
                </a:solidFill>
                <a:latin typeface="Segoe UI" panose="020B0502040204020203" pitchFamily="34" charset="0"/>
                <a:cs typeface="Segoe UI" panose="020B0502040204020203" pitchFamily="34" charset="0"/>
              </a:rPr>
              <a:t> </a:t>
            </a:r>
            <a:r>
              <a:rPr lang="fr-FR" sz="2000" i="0" dirty="0" err="1" smtClean="0">
                <a:solidFill>
                  <a:schemeClr val="tx1"/>
                </a:solidFill>
                <a:latin typeface="Segoe UI" panose="020B0502040204020203" pitchFamily="34" charset="0"/>
                <a:cs typeface="Segoe UI" panose="020B0502040204020203" pitchFamily="34" charset="0"/>
              </a:rPr>
              <a:t>alarms</a:t>
            </a:r>
            <a:r>
              <a:rPr lang="fr-FR" sz="2000" i="0" dirty="0" smtClean="0">
                <a:solidFill>
                  <a:schemeClr val="tx1"/>
                </a:solidFill>
                <a:latin typeface="Segoe UI" panose="020B0502040204020203" pitchFamily="34" charset="0"/>
                <a:cs typeface="Segoe UI" panose="020B0502040204020203" pitchFamily="34" charset="0"/>
              </a:rPr>
              <a:t> and </a:t>
            </a:r>
            <a:r>
              <a:rPr lang="fr-FR" sz="2000" i="0" dirty="0" err="1" smtClean="0">
                <a:solidFill>
                  <a:schemeClr val="tx1"/>
                </a:solidFill>
                <a:latin typeface="Segoe UI" panose="020B0502040204020203" pitchFamily="34" charset="0"/>
                <a:cs typeface="Segoe UI" panose="020B0502040204020203" pitchFamily="34" charset="0"/>
              </a:rPr>
              <a:t>events</a:t>
            </a:r>
            <a:r>
              <a:rPr lang="fr-FR" sz="2000" i="0" dirty="0" smtClean="0">
                <a:solidFill>
                  <a:schemeClr val="tx1"/>
                </a:solidFill>
                <a:latin typeface="Segoe UI" panose="020B0502040204020203" pitchFamily="34" charset="0"/>
                <a:cs typeface="Segoe UI" panose="020B0502040204020203" pitchFamily="34" charset="0"/>
              </a:rPr>
              <a:t> logs </a:t>
            </a:r>
            <a:endParaRPr lang="en-US" sz="2000" i="0" dirty="0">
              <a:solidFill>
                <a:schemeClr val="tx1"/>
              </a:solidFill>
              <a:latin typeface="Segoe UI" panose="020B0502040204020203" pitchFamily="34" charset="0"/>
              <a:cs typeface="Segoe UI" panose="020B0502040204020203" pitchFamily="34" charset="0"/>
            </a:endParaRPr>
          </a:p>
          <a:p>
            <a:pPr algn="ctr"/>
            <a:endParaRPr lang="en-US" sz="2000" i="0" dirty="0">
              <a:solidFill>
                <a:schemeClr val="tx1"/>
              </a:solidFill>
              <a:latin typeface="Segoe UI" panose="020B0502040204020203" pitchFamily="34" charset="0"/>
              <a:cs typeface="Segoe UI" panose="020B0502040204020203" pitchFamily="34" charset="0"/>
            </a:endParaRPr>
          </a:p>
          <a:p>
            <a:pPr algn="ctr"/>
            <a:endParaRPr lang="en-US" sz="2000" i="0" dirty="0">
              <a:solidFill>
                <a:schemeClr val="tx1"/>
              </a:solidFill>
              <a:latin typeface="Segoe UI" panose="020B0502040204020203" pitchFamily="34" charset="0"/>
              <a:cs typeface="Segoe UI" panose="020B0502040204020203" pitchFamily="34" charset="0"/>
            </a:endParaRPr>
          </a:p>
          <a:p>
            <a:pPr lvl="0" algn="ctr"/>
            <a:endParaRPr lang="fr-FR" sz="2000" i="0" dirty="0">
              <a:solidFill>
                <a:schemeClr val="tx1"/>
              </a:solidFill>
              <a:latin typeface="Segoe UI" panose="020B0502040204020203" pitchFamily="34" charset="0"/>
              <a:cs typeface="Segoe UI" panose="020B0502040204020203" pitchFamily="34" charset="0"/>
            </a:endParaRPr>
          </a:p>
        </p:txBody>
      </p:sp>
      <p:sp>
        <p:nvSpPr>
          <p:cNvPr id="11" name="Rectangle 10"/>
          <p:cNvSpPr/>
          <p:nvPr/>
        </p:nvSpPr>
        <p:spPr>
          <a:xfrm>
            <a:off x="7752184" y="4293154"/>
            <a:ext cx="4634953" cy="2505301"/>
          </a:xfrm>
          <a:prstGeom prst="rect">
            <a:avLst/>
          </a:prstGeom>
        </p:spPr>
        <p:txBody>
          <a:bodyPr wrap="square">
            <a:spAutoFit/>
          </a:bodyPr>
          <a:lstStyle/>
          <a:p>
            <a:pPr lvl="0" defTabSz="514350">
              <a:lnSpc>
                <a:spcPct val="70000"/>
              </a:lnSpc>
              <a:spcBef>
                <a:spcPts val="563"/>
              </a:spcBef>
            </a:pPr>
            <a:r>
              <a:rPr lang="fr-FR" sz="2400" i="0" dirty="0" smtClean="0">
                <a:solidFill>
                  <a:schemeClr val="tx1"/>
                </a:solidFill>
                <a:latin typeface="Segoe UI" panose="020B0502040204020203" pitchFamily="34" charset="0"/>
                <a:cs typeface="Segoe UI" panose="020B0502040204020203" pitchFamily="34" charset="0"/>
              </a:rPr>
              <a:t>To </a:t>
            </a:r>
            <a:r>
              <a:rPr lang="fr-FR" sz="2400" i="0" dirty="0" err="1" smtClean="0">
                <a:solidFill>
                  <a:schemeClr val="tx1"/>
                </a:solidFill>
                <a:latin typeface="Segoe UI" panose="020B0502040204020203" pitchFamily="34" charset="0"/>
                <a:cs typeface="Segoe UI" panose="020B0502040204020203" pitchFamily="34" charset="0"/>
              </a:rPr>
              <a:t>remotely</a:t>
            </a:r>
            <a:r>
              <a:rPr lang="fr-FR" sz="2400" i="0" dirty="0" smtClean="0">
                <a:solidFill>
                  <a:schemeClr val="tx1"/>
                </a:solidFill>
                <a:latin typeface="Segoe UI" panose="020B0502040204020203" pitchFamily="34" charset="0"/>
                <a:cs typeface="Segoe UI" panose="020B0502040204020203" pitchFamily="34" charset="0"/>
              </a:rPr>
              <a:t> </a:t>
            </a:r>
            <a:r>
              <a:rPr lang="fr-FR" sz="2400" i="0" dirty="0" err="1" smtClean="0">
                <a:solidFill>
                  <a:schemeClr val="tx1"/>
                </a:solidFill>
                <a:latin typeface="Segoe UI" panose="020B0502040204020203" pitchFamily="34" charset="0"/>
                <a:cs typeface="Segoe UI" panose="020B0502040204020203" pitchFamily="34" charset="0"/>
              </a:rPr>
              <a:t>take</a:t>
            </a:r>
            <a:r>
              <a:rPr lang="fr-FR" sz="2400" i="0" dirty="0" smtClean="0">
                <a:solidFill>
                  <a:schemeClr val="tx1"/>
                </a:solidFill>
                <a:latin typeface="Segoe UI" panose="020B0502040204020203" pitchFamily="34" charset="0"/>
                <a:cs typeface="Segoe UI" panose="020B0502040204020203" pitchFamily="34" charset="0"/>
              </a:rPr>
              <a:t> action</a:t>
            </a:r>
            <a:endParaRPr lang="fr-FR" sz="2400" i="0" dirty="0">
              <a:solidFill>
                <a:schemeClr val="tx1"/>
              </a:solidFill>
              <a:latin typeface="Segoe UI" panose="020B0502040204020203" pitchFamily="34" charset="0"/>
              <a:cs typeface="Segoe UI" panose="020B0502040204020203" pitchFamily="34" charset="0"/>
            </a:endParaRPr>
          </a:p>
          <a:p>
            <a:pPr marL="800100" lvl="1" indent="-342900">
              <a:buFont typeface="Wingdings" panose="05000000000000000000" pitchFamily="2" charset="2"/>
              <a:buChar char="ü"/>
            </a:pPr>
            <a:r>
              <a:rPr lang="en-US" sz="2000" i="0" dirty="0" smtClean="0">
                <a:solidFill>
                  <a:schemeClr val="tx1"/>
                </a:solidFill>
                <a:latin typeface="Segoe UI" panose="020B0502040204020203" pitchFamily="34" charset="0"/>
                <a:cs typeface="Segoe UI" panose="020B0502040204020203" pitchFamily="34" charset="0"/>
              </a:rPr>
              <a:t>Acknowledge/mask alarms</a:t>
            </a:r>
            <a:endParaRPr lang="en-US" sz="2000" i="0" dirty="0">
              <a:solidFill>
                <a:schemeClr val="tx1"/>
              </a:solidFill>
              <a:latin typeface="Segoe UI" panose="020B0502040204020203" pitchFamily="34" charset="0"/>
              <a:cs typeface="Segoe UI" panose="020B0502040204020203" pitchFamily="34" charset="0"/>
            </a:endParaRPr>
          </a:p>
          <a:p>
            <a:pPr marL="800100" lvl="1" indent="-342900">
              <a:buFont typeface="Wingdings" panose="05000000000000000000" pitchFamily="2" charset="2"/>
              <a:buChar char="ü"/>
            </a:pPr>
            <a:r>
              <a:rPr lang="en-US" sz="2000" i="0" dirty="0" smtClean="0">
                <a:solidFill>
                  <a:schemeClr val="tx1"/>
                </a:solidFill>
                <a:latin typeface="Segoe UI" panose="020B0502040204020203" pitchFamily="34" charset="0"/>
                <a:cs typeface="Segoe UI" panose="020B0502040204020203" pitchFamily="34" charset="0"/>
              </a:rPr>
              <a:t>Change a </a:t>
            </a:r>
            <a:r>
              <a:rPr lang="en-US" sz="2000" i="0" dirty="0" err="1" smtClean="0">
                <a:solidFill>
                  <a:schemeClr val="tx1"/>
                </a:solidFill>
                <a:latin typeface="Segoe UI" panose="020B0502040204020203" pitchFamily="34" charset="0"/>
                <a:cs typeface="Segoe UI" panose="020B0502040204020203" pitchFamily="34" charset="0"/>
              </a:rPr>
              <a:t>setpoint</a:t>
            </a:r>
            <a:endParaRPr lang="en-US" sz="2000" i="0" dirty="0">
              <a:solidFill>
                <a:schemeClr val="tx1"/>
              </a:solidFill>
              <a:latin typeface="Segoe UI" panose="020B0502040204020203" pitchFamily="34" charset="0"/>
              <a:cs typeface="Segoe UI" panose="020B0502040204020203" pitchFamily="34" charset="0"/>
            </a:endParaRPr>
          </a:p>
          <a:p>
            <a:pPr marL="800100" lvl="1" indent="-342900">
              <a:buFont typeface="Wingdings" panose="05000000000000000000" pitchFamily="2" charset="2"/>
              <a:buChar char="ü"/>
            </a:pPr>
            <a:r>
              <a:rPr lang="fr-FR" sz="2000" i="0" dirty="0" smtClean="0">
                <a:solidFill>
                  <a:schemeClr val="tx1"/>
                </a:solidFill>
                <a:latin typeface="Segoe UI" panose="020B0502040204020203" pitchFamily="34" charset="0"/>
                <a:cs typeface="Segoe UI" panose="020B0502040204020203" pitchFamily="34" charset="0"/>
              </a:rPr>
              <a:t>Control a </a:t>
            </a:r>
            <a:r>
              <a:rPr lang="fr-FR" sz="2000" i="0" dirty="0" err="1" smtClean="0">
                <a:solidFill>
                  <a:schemeClr val="tx1"/>
                </a:solidFill>
                <a:latin typeface="Segoe UI" panose="020B0502040204020203" pitchFamily="34" charset="0"/>
                <a:cs typeface="Segoe UI" panose="020B0502040204020203" pitchFamily="34" charset="0"/>
              </a:rPr>
              <a:t>device</a:t>
            </a:r>
            <a:endParaRPr lang="fr-FR" sz="2000" i="0" dirty="0">
              <a:solidFill>
                <a:schemeClr val="tx1"/>
              </a:solidFill>
              <a:latin typeface="Segoe UI" panose="020B0502040204020203" pitchFamily="34" charset="0"/>
              <a:cs typeface="Segoe UI" panose="020B0502040204020203" pitchFamily="34" charset="0"/>
            </a:endParaRPr>
          </a:p>
          <a:p>
            <a:pPr marL="800100" lvl="1" indent="-342900">
              <a:buFont typeface="Wingdings" panose="05000000000000000000" pitchFamily="2" charset="2"/>
              <a:buChar char="ü"/>
            </a:pPr>
            <a:r>
              <a:rPr lang="fr-FR" sz="2000" i="0" dirty="0" err="1" smtClean="0">
                <a:solidFill>
                  <a:schemeClr val="tx1"/>
                </a:solidFill>
                <a:latin typeface="Segoe UI" panose="020B0502040204020203" pitchFamily="34" charset="0"/>
                <a:cs typeface="Segoe UI" panose="020B0502040204020203" pitchFamily="34" charset="0"/>
              </a:rPr>
              <a:t>Take</a:t>
            </a:r>
            <a:r>
              <a:rPr lang="fr-FR" sz="2000" i="0" dirty="0" smtClean="0">
                <a:solidFill>
                  <a:schemeClr val="tx1"/>
                </a:solidFill>
                <a:latin typeface="Segoe UI" panose="020B0502040204020203" pitchFamily="34" charset="0"/>
                <a:cs typeface="Segoe UI" panose="020B0502040204020203" pitchFamily="34" charset="0"/>
              </a:rPr>
              <a:t> the right </a:t>
            </a:r>
            <a:r>
              <a:rPr lang="fr-FR" sz="2000" i="0" dirty="0" err="1" smtClean="0">
                <a:solidFill>
                  <a:schemeClr val="tx1"/>
                </a:solidFill>
                <a:latin typeface="Segoe UI" panose="020B0502040204020203" pitchFamily="34" charset="0"/>
                <a:cs typeface="Segoe UI" panose="020B0502040204020203" pitchFamily="34" charset="0"/>
              </a:rPr>
              <a:t>decision</a:t>
            </a:r>
            <a:r>
              <a:rPr lang="fr-FR" sz="2000" i="0" dirty="0" smtClean="0">
                <a:solidFill>
                  <a:schemeClr val="tx1"/>
                </a:solidFill>
                <a:latin typeface="Segoe UI" panose="020B0502040204020203" pitchFamily="34" charset="0"/>
                <a:cs typeface="Segoe UI" panose="020B0502040204020203" pitchFamily="34" charset="0"/>
              </a:rPr>
              <a:t> on site</a:t>
            </a:r>
            <a:endParaRPr lang="en-US" sz="2000" i="0" dirty="0">
              <a:solidFill>
                <a:schemeClr val="tx1"/>
              </a:solidFill>
              <a:latin typeface="Segoe UI" panose="020B0502040204020203" pitchFamily="34" charset="0"/>
              <a:cs typeface="Segoe UI" panose="020B0502040204020203" pitchFamily="34" charset="0"/>
            </a:endParaRPr>
          </a:p>
          <a:p>
            <a:pPr algn="ctr"/>
            <a:endParaRPr lang="en-US" sz="2000" i="0" dirty="0">
              <a:solidFill>
                <a:schemeClr val="tx1"/>
              </a:solidFill>
              <a:latin typeface="Segoe UI" panose="020B0502040204020203" pitchFamily="34" charset="0"/>
              <a:cs typeface="Segoe UI" panose="020B0502040204020203" pitchFamily="34" charset="0"/>
            </a:endParaRPr>
          </a:p>
          <a:p>
            <a:pPr algn="ctr"/>
            <a:endParaRPr lang="en-US" sz="2000" i="0" dirty="0">
              <a:solidFill>
                <a:schemeClr val="tx1"/>
              </a:solidFill>
              <a:latin typeface="Segoe UI" panose="020B0502040204020203" pitchFamily="34" charset="0"/>
              <a:cs typeface="Segoe UI" panose="020B0502040204020203" pitchFamily="34" charset="0"/>
            </a:endParaRPr>
          </a:p>
          <a:p>
            <a:pPr lvl="0" algn="ctr"/>
            <a:endParaRPr lang="fr-FR" sz="2000" i="0" dirty="0">
              <a:solidFill>
                <a:schemeClr val="tx1"/>
              </a:solidFill>
              <a:latin typeface="Segoe UI" panose="020B0502040204020203" pitchFamily="34" charset="0"/>
              <a:cs typeface="Segoe UI" panose="020B0502040204020203" pitchFamily="34" charset="0"/>
            </a:endParaRPr>
          </a:p>
        </p:txBody>
      </p:sp>
      <p:grpSp>
        <p:nvGrpSpPr>
          <p:cNvPr id="12" name="Groupe 11"/>
          <p:cNvGrpSpPr/>
          <p:nvPr/>
        </p:nvGrpSpPr>
        <p:grpSpPr>
          <a:xfrm>
            <a:off x="0" y="125902"/>
            <a:ext cx="2715492" cy="760769"/>
            <a:chOff x="-192" y="94279"/>
            <a:chExt cx="2715492" cy="760769"/>
          </a:xfrm>
        </p:grpSpPr>
        <p:sp>
          <p:nvSpPr>
            <p:cNvPr id="13" name="Parallélogramme 12"/>
            <p:cNvSpPr/>
            <p:nvPr/>
          </p:nvSpPr>
          <p:spPr>
            <a:xfrm>
              <a:off x="-192" y="94279"/>
              <a:ext cx="2715492" cy="760769"/>
            </a:xfrm>
            <a:prstGeom prst="parallelogram">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dirty="0">
                <a:latin typeface="Gotham Light" pitchFamily="50" charset="0"/>
              </a:endParaRPr>
            </a:p>
          </p:txBody>
        </p:sp>
        <p:sp>
          <p:nvSpPr>
            <p:cNvPr id="14" name="ZoneTexte 13"/>
            <p:cNvSpPr txBox="1"/>
            <p:nvPr/>
          </p:nvSpPr>
          <p:spPr>
            <a:xfrm>
              <a:off x="263352" y="151498"/>
              <a:ext cx="1677080" cy="646331"/>
            </a:xfrm>
            <a:prstGeom prst="rect">
              <a:avLst/>
            </a:prstGeom>
            <a:noFill/>
          </p:spPr>
          <p:txBody>
            <a:bodyPr wrap="square" rtlCol="0">
              <a:spAutoFit/>
            </a:bodyPr>
            <a:lstStyle/>
            <a:p>
              <a:pPr lvl="0" algn="ctr"/>
              <a:r>
                <a:rPr lang="en-US" sz="1800" dirty="0" smtClean="0">
                  <a:solidFill>
                    <a:schemeClr val="bg1"/>
                  </a:solidFill>
                  <a:latin typeface="Gotham Light" pitchFamily="50" charset="0"/>
                </a:rPr>
                <a:t>Solution</a:t>
              </a:r>
              <a:endParaRPr lang="en-US" sz="1800" dirty="0" smtClean="0">
                <a:solidFill>
                  <a:schemeClr val="bg1"/>
                </a:solidFill>
                <a:latin typeface="Gotham Medium" panose="02000604030000020004" pitchFamily="50" charset="0"/>
              </a:endParaRPr>
            </a:p>
            <a:p>
              <a:pPr lvl="0" algn="ctr"/>
              <a:r>
                <a:rPr lang="en-US" sz="1800" dirty="0" smtClean="0">
                  <a:solidFill>
                    <a:schemeClr val="bg1"/>
                  </a:solidFill>
                  <a:latin typeface="Gotham Medium" panose="02000604030000020004" pitchFamily="50" charset="0"/>
                </a:rPr>
                <a:t>Notifications</a:t>
              </a:r>
              <a:endParaRPr lang="en-US" sz="1800" dirty="0">
                <a:solidFill>
                  <a:schemeClr val="bg1"/>
                </a:solidFill>
                <a:latin typeface="Gotham Light" pitchFamily="50" charset="0"/>
              </a:endParaRPr>
            </a:p>
          </p:txBody>
        </p:sp>
        <p:pic>
          <p:nvPicPr>
            <p:cNvPr id="15" name="Image 1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46614" y="259112"/>
              <a:ext cx="533364" cy="431102"/>
            </a:xfrm>
            <a:prstGeom prst="rect">
              <a:avLst/>
            </a:prstGeom>
          </p:spPr>
        </p:pic>
      </p:grpSp>
    </p:spTree>
    <p:extLst>
      <p:ext uri="{BB962C8B-B14F-4D97-AF65-F5344CB8AC3E}">
        <p14:creationId xmlns:p14="http://schemas.microsoft.com/office/powerpoint/2010/main" val="3818803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 9"/>
          <p:cNvPicPr>
            <a:picLocks noChangeAspect="1"/>
          </p:cNvPicPr>
          <p:nvPr/>
        </p:nvPicPr>
        <p:blipFill rotWithShape="1">
          <a:blip r:embed="rId2" cstate="print">
            <a:extLst>
              <a:ext uri="{28A0092B-C50C-407E-A947-70E740481C1C}">
                <a14:useLocalDpi xmlns:a14="http://schemas.microsoft.com/office/drawing/2010/main" val="0"/>
              </a:ext>
            </a:extLst>
          </a:blip>
          <a:srcRect b="6833"/>
          <a:stretch/>
        </p:blipFill>
        <p:spPr>
          <a:xfrm>
            <a:off x="8854558" y="1195464"/>
            <a:ext cx="2535005" cy="4854770"/>
          </a:xfrm>
          <a:prstGeom prst="rect">
            <a:avLst/>
          </a:prstGeom>
        </p:spPr>
      </p:pic>
      <p:pic>
        <p:nvPicPr>
          <p:cNvPr id="9" name="Image 8"/>
          <p:cNvPicPr>
            <a:picLocks noChangeAspect="1"/>
          </p:cNvPicPr>
          <p:nvPr/>
        </p:nvPicPr>
        <p:blipFill rotWithShape="1">
          <a:blip r:embed="rId3" cstate="print">
            <a:extLst>
              <a:ext uri="{28A0092B-C50C-407E-A947-70E740481C1C}">
                <a14:useLocalDpi xmlns:a14="http://schemas.microsoft.com/office/drawing/2010/main" val="0"/>
              </a:ext>
            </a:extLst>
          </a:blip>
          <a:srcRect b="6514"/>
          <a:stretch/>
        </p:blipFill>
        <p:spPr>
          <a:xfrm>
            <a:off x="4504888" y="1142557"/>
            <a:ext cx="2545750" cy="4892041"/>
          </a:xfrm>
          <a:prstGeom prst="rect">
            <a:avLst/>
          </a:prstGeom>
        </p:spPr>
      </p:pic>
      <p:sp>
        <p:nvSpPr>
          <p:cNvPr id="2" name="Titre 1"/>
          <p:cNvSpPr>
            <a:spLocks noGrp="1"/>
          </p:cNvSpPr>
          <p:nvPr>
            <p:ph type="title"/>
          </p:nvPr>
        </p:nvSpPr>
        <p:spPr>
          <a:xfrm>
            <a:off x="0" y="115658"/>
            <a:ext cx="12192000" cy="771013"/>
          </a:xfrm>
        </p:spPr>
        <p:txBody>
          <a:bodyPr>
            <a:noAutofit/>
          </a:bodyPr>
          <a:lstStyle/>
          <a:p>
            <a:pPr algn="l"/>
            <a:r>
              <a:rPr lang="fr-FR" sz="4800" dirty="0" smtClean="0">
                <a:solidFill>
                  <a:schemeClr val="bg1"/>
                </a:solidFill>
                <a:latin typeface="Segoe UI Light" panose="020B0502040204020203" pitchFamily="34" charset="0"/>
                <a:cs typeface="Segoe UI Light" panose="020B0502040204020203" pitchFamily="34" charset="0"/>
              </a:rPr>
              <a:t>			  	</a:t>
            </a:r>
            <a:r>
              <a:rPr lang="fr-FR" sz="4800" dirty="0" err="1" smtClean="0">
                <a:solidFill>
                  <a:schemeClr val="bg1"/>
                </a:solidFill>
                <a:latin typeface="Segoe UI Light" panose="020B0502040204020203" pitchFamily="34" charset="0"/>
                <a:cs typeface="Segoe UI Light" panose="020B0502040204020203" pitchFamily="34" charset="0"/>
              </a:rPr>
              <a:t>TouchVue</a:t>
            </a:r>
            <a:r>
              <a:rPr lang="fr-FR" sz="4800" dirty="0" smtClean="0">
                <a:solidFill>
                  <a:schemeClr val="bg1"/>
                </a:solidFill>
                <a:latin typeface="Segoe UI Light" panose="020B0502040204020203" pitchFamily="34" charset="0"/>
                <a:cs typeface="Segoe UI Light" panose="020B0502040204020203" pitchFamily="34" charset="0"/>
              </a:rPr>
              <a:t> 12 – </a:t>
            </a:r>
            <a:r>
              <a:rPr lang="fr-FR" sz="4800" dirty="0" err="1" smtClean="0">
                <a:solidFill>
                  <a:schemeClr val="bg1"/>
                </a:solidFill>
                <a:latin typeface="Segoe UI Light" panose="020B0502040204020203" pitchFamily="34" charset="0"/>
                <a:cs typeface="Segoe UI Light" panose="020B0502040204020203" pitchFamily="34" charset="0"/>
              </a:rPr>
              <a:t>Alarms</a:t>
            </a:r>
            <a:endParaRPr lang="fr-FR" sz="4800" dirty="0">
              <a:solidFill>
                <a:schemeClr val="bg1"/>
              </a:solidFill>
              <a:latin typeface="Segoe UI Light" panose="020B0502040204020203" pitchFamily="34" charset="0"/>
              <a:cs typeface="Segoe UI Light" panose="020B0502040204020203" pitchFamily="34" charset="0"/>
            </a:endParaRPr>
          </a:p>
        </p:txBody>
      </p:sp>
      <p:sp>
        <p:nvSpPr>
          <p:cNvPr id="35" name="ZoneTexte 34"/>
          <p:cNvSpPr txBox="1"/>
          <p:nvPr/>
        </p:nvSpPr>
        <p:spPr>
          <a:xfrm>
            <a:off x="4862391" y="6034599"/>
            <a:ext cx="2033570" cy="461665"/>
          </a:xfrm>
          <a:prstGeom prst="rect">
            <a:avLst/>
          </a:prstGeom>
          <a:noFill/>
        </p:spPr>
        <p:txBody>
          <a:bodyPr wrap="none" rtlCol="0">
            <a:spAutoFit/>
          </a:bodyPr>
          <a:lstStyle/>
          <a:p>
            <a:r>
              <a:rPr lang="fr-FR" sz="2400" i="0">
                <a:solidFill>
                  <a:schemeClr val="tx1"/>
                </a:solidFill>
                <a:latin typeface="Segoe UI" panose="020B0502040204020203" pitchFamily="34" charset="0"/>
                <a:cs typeface="Segoe UI" panose="020B0502040204020203" pitchFamily="34" charset="0"/>
              </a:rPr>
              <a:t>Real Time </a:t>
            </a:r>
            <a:r>
              <a:rPr lang="fr-FR" sz="2400" i="0" err="1">
                <a:solidFill>
                  <a:schemeClr val="tx1"/>
                </a:solidFill>
                <a:latin typeface="Segoe UI" panose="020B0502040204020203" pitchFamily="34" charset="0"/>
                <a:cs typeface="Segoe UI" panose="020B0502040204020203" pitchFamily="34" charset="0"/>
              </a:rPr>
              <a:t>list</a:t>
            </a:r>
            <a:endParaRPr lang="fr-FR" sz="2400" i="0">
              <a:solidFill>
                <a:schemeClr val="tx1"/>
              </a:solidFill>
              <a:latin typeface="Segoe UI" panose="020B0502040204020203" pitchFamily="34" charset="0"/>
              <a:cs typeface="Segoe UI" panose="020B0502040204020203" pitchFamily="34" charset="0"/>
            </a:endParaRPr>
          </a:p>
        </p:txBody>
      </p:sp>
      <p:sp>
        <p:nvSpPr>
          <p:cNvPr id="36" name="ZoneTexte 35"/>
          <p:cNvSpPr txBox="1"/>
          <p:nvPr/>
        </p:nvSpPr>
        <p:spPr>
          <a:xfrm>
            <a:off x="9624392" y="6034598"/>
            <a:ext cx="913392" cy="461665"/>
          </a:xfrm>
          <a:prstGeom prst="rect">
            <a:avLst/>
          </a:prstGeom>
          <a:noFill/>
        </p:spPr>
        <p:txBody>
          <a:bodyPr wrap="none" rtlCol="0">
            <a:spAutoFit/>
          </a:bodyPr>
          <a:lstStyle/>
          <a:p>
            <a:r>
              <a:rPr lang="fr-FR" sz="2400" err="1">
                <a:solidFill>
                  <a:schemeClr val="tx1">
                    <a:lumMod val="65000"/>
                    <a:lumOff val="35000"/>
                  </a:schemeClr>
                </a:solidFill>
              </a:rPr>
              <a:t>Detail</a:t>
            </a:r>
            <a:endParaRPr lang="fr-FR" sz="2400">
              <a:solidFill>
                <a:schemeClr val="tx1">
                  <a:lumMod val="65000"/>
                  <a:lumOff val="35000"/>
                </a:schemeClr>
              </a:solidFill>
            </a:endParaRPr>
          </a:p>
        </p:txBody>
      </p:sp>
      <p:grpSp>
        <p:nvGrpSpPr>
          <p:cNvPr id="8" name="Groupe 7"/>
          <p:cNvGrpSpPr/>
          <p:nvPr/>
        </p:nvGrpSpPr>
        <p:grpSpPr>
          <a:xfrm>
            <a:off x="324079" y="1484784"/>
            <a:ext cx="2506278" cy="3528392"/>
            <a:chOff x="324079" y="1484784"/>
            <a:chExt cx="2506278" cy="3528392"/>
          </a:xfrm>
        </p:grpSpPr>
        <p:pic>
          <p:nvPicPr>
            <p:cNvPr id="3" name="Imag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4079" y="1484784"/>
              <a:ext cx="2506278" cy="3528392"/>
            </a:xfrm>
            <a:prstGeom prst="rect">
              <a:avLst/>
            </a:prstGeom>
            <a:ln>
              <a:noFill/>
            </a:ln>
            <a:effectLst>
              <a:outerShdw blurRad="292100" dist="139700" dir="2700000" algn="tl" rotWithShape="0">
                <a:srgbClr val="333333">
                  <a:alpha val="65000"/>
                </a:srgbClr>
              </a:outerShdw>
            </a:effectLst>
          </p:spPr>
        </p:pic>
        <p:sp>
          <p:nvSpPr>
            <p:cNvPr id="7" name="Rectangle 6"/>
            <p:cNvSpPr/>
            <p:nvPr/>
          </p:nvSpPr>
          <p:spPr>
            <a:xfrm>
              <a:off x="324079" y="4293096"/>
              <a:ext cx="2506278" cy="576064"/>
            </a:xfrm>
            <a:prstGeom prst="rect">
              <a:avLst/>
            </a:prstGeom>
            <a:noFill/>
            <a:effectLst>
              <a:glow rad="1397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1" name="ZoneTexte 10"/>
          <p:cNvSpPr txBox="1"/>
          <p:nvPr/>
        </p:nvSpPr>
        <p:spPr>
          <a:xfrm>
            <a:off x="324150" y="5280616"/>
            <a:ext cx="2620972" cy="461665"/>
          </a:xfrm>
          <a:prstGeom prst="rect">
            <a:avLst/>
          </a:prstGeom>
          <a:noFill/>
        </p:spPr>
        <p:txBody>
          <a:bodyPr wrap="square" rtlCol="0">
            <a:spAutoFit/>
          </a:bodyPr>
          <a:lstStyle/>
          <a:p>
            <a:r>
              <a:rPr lang="fr-FR" i="0" dirty="0" err="1">
                <a:solidFill>
                  <a:schemeClr val="tx1"/>
                </a:solidFill>
                <a:latin typeface="Segoe UI" panose="020B0502040204020203" pitchFamily="34" charset="0"/>
                <a:cs typeface="Segoe UI" panose="020B0502040204020203" pitchFamily="34" charset="0"/>
              </a:rPr>
              <a:t>Notified</a:t>
            </a:r>
            <a:r>
              <a:rPr lang="fr-FR" i="0" dirty="0">
                <a:solidFill>
                  <a:schemeClr val="tx1"/>
                </a:solidFill>
                <a:latin typeface="Segoe UI" panose="020B0502040204020203" pitchFamily="34" charset="0"/>
                <a:cs typeface="Segoe UI" panose="020B0502040204020203" pitchFamily="34" charset="0"/>
              </a:rPr>
              <a:t> </a:t>
            </a:r>
            <a:r>
              <a:rPr lang="fr-FR" i="0" dirty="0" err="1">
                <a:solidFill>
                  <a:schemeClr val="tx1"/>
                </a:solidFill>
                <a:latin typeface="Segoe UI" panose="020B0502040204020203" pitchFamily="34" charset="0"/>
                <a:cs typeface="Segoe UI" panose="020B0502040204020203" pitchFamily="34" charset="0"/>
              </a:rPr>
              <a:t>alarms</a:t>
            </a:r>
            <a:endParaRPr lang="fr-FR" i="0" dirty="0">
              <a:solidFill>
                <a:schemeClr val="tx1"/>
              </a:solidFill>
              <a:latin typeface="Segoe UI" panose="020B0502040204020203" pitchFamily="34" charset="0"/>
              <a:cs typeface="Segoe UI" panose="020B0502040204020203" pitchFamily="34" charset="0"/>
            </a:endParaRPr>
          </a:p>
        </p:txBody>
      </p:sp>
      <p:cxnSp>
        <p:nvCxnSpPr>
          <p:cNvPr id="13" name="Connecteur droit 12"/>
          <p:cNvCxnSpPr/>
          <p:nvPr/>
        </p:nvCxnSpPr>
        <p:spPr>
          <a:xfrm flipV="1">
            <a:off x="1055440" y="4869160"/>
            <a:ext cx="0" cy="483463"/>
          </a:xfrm>
          <a:prstGeom prst="line">
            <a:avLst/>
          </a:prstGeom>
        </p:spPr>
        <p:style>
          <a:lnRef idx="1">
            <a:schemeClr val="accent1"/>
          </a:lnRef>
          <a:fillRef idx="0">
            <a:schemeClr val="accent1"/>
          </a:fillRef>
          <a:effectRef idx="0">
            <a:schemeClr val="accent1"/>
          </a:effectRef>
          <a:fontRef idx="minor">
            <a:schemeClr val="tx1"/>
          </a:fontRef>
        </p:style>
      </p:cxnSp>
      <p:sp>
        <p:nvSpPr>
          <p:cNvPr id="17" name="ZoneTexte 16"/>
          <p:cNvSpPr txBox="1"/>
          <p:nvPr/>
        </p:nvSpPr>
        <p:spPr>
          <a:xfrm>
            <a:off x="2830357" y="1939165"/>
            <a:ext cx="1762020" cy="584775"/>
          </a:xfrm>
          <a:prstGeom prst="rect">
            <a:avLst/>
          </a:prstGeom>
          <a:noFill/>
        </p:spPr>
        <p:txBody>
          <a:bodyPr wrap="square" rtlCol="0">
            <a:spAutoFit/>
          </a:bodyPr>
          <a:lstStyle/>
          <a:p>
            <a:r>
              <a:rPr lang="fr-FR" sz="1600" i="0" dirty="0" err="1">
                <a:solidFill>
                  <a:schemeClr val="tx1"/>
                </a:solidFill>
                <a:latin typeface="Segoe UI" panose="020B0502040204020203" pitchFamily="34" charset="0"/>
                <a:cs typeface="Segoe UI" panose="020B0502040204020203" pitchFamily="34" charset="0"/>
              </a:rPr>
              <a:t>Aknowledgment</a:t>
            </a:r>
            <a:r>
              <a:rPr lang="fr-FR" sz="1600" i="0" dirty="0">
                <a:solidFill>
                  <a:schemeClr val="tx1"/>
                </a:solidFill>
                <a:latin typeface="Segoe UI" panose="020B0502040204020203" pitchFamily="34" charset="0"/>
                <a:cs typeface="Segoe UI" panose="020B0502040204020203" pitchFamily="34" charset="0"/>
              </a:rPr>
              <a:t> or </a:t>
            </a:r>
            <a:r>
              <a:rPr lang="fr-FR" sz="1600" i="0" dirty="0" err="1">
                <a:solidFill>
                  <a:schemeClr val="tx1"/>
                </a:solidFill>
                <a:latin typeface="Segoe UI" panose="020B0502040204020203" pitchFamily="34" charset="0"/>
                <a:cs typeface="Segoe UI" panose="020B0502040204020203" pitchFamily="34" charset="0"/>
              </a:rPr>
              <a:t>mask</a:t>
            </a:r>
            <a:r>
              <a:rPr lang="fr-FR" sz="1600" i="0" dirty="0">
                <a:solidFill>
                  <a:schemeClr val="tx1"/>
                </a:solidFill>
                <a:latin typeface="Segoe UI" panose="020B0502040204020203" pitchFamily="34" charset="0"/>
                <a:cs typeface="Segoe UI" panose="020B0502040204020203" pitchFamily="34" charset="0"/>
              </a:rPr>
              <a:t> </a:t>
            </a:r>
          </a:p>
        </p:txBody>
      </p:sp>
      <p:cxnSp>
        <p:nvCxnSpPr>
          <p:cNvPr id="22" name="Connecteur droit 21"/>
          <p:cNvCxnSpPr/>
          <p:nvPr/>
        </p:nvCxnSpPr>
        <p:spPr>
          <a:xfrm>
            <a:off x="4206603" y="2420888"/>
            <a:ext cx="174538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Connecteur droit 22"/>
          <p:cNvCxnSpPr/>
          <p:nvPr/>
        </p:nvCxnSpPr>
        <p:spPr>
          <a:xfrm>
            <a:off x="4206603" y="2852936"/>
            <a:ext cx="385774" cy="0"/>
          </a:xfrm>
          <a:prstGeom prst="line">
            <a:avLst/>
          </a:prstGeom>
        </p:spPr>
        <p:style>
          <a:lnRef idx="1">
            <a:schemeClr val="accent1"/>
          </a:lnRef>
          <a:fillRef idx="0">
            <a:schemeClr val="accent1"/>
          </a:fillRef>
          <a:effectRef idx="0">
            <a:schemeClr val="accent1"/>
          </a:effectRef>
          <a:fontRef idx="minor">
            <a:schemeClr val="tx1"/>
          </a:fontRef>
        </p:style>
      </p:cxnSp>
      <p:sp>
        <p:nvSpPr>
          <p:cNvPr id="25" name="ZoneTexte 24"/>
          <p:cNvSpPr txBox="1"/>
          <p:nvPr/>
        </p:nvSpPr>
        <p:spPr>
          <a:xfrm>
            <a:off x="3209253" y="2646635"/>
            <a:ext cx="1105403" cy="830997"/>
          </a:xfrm>
          <a:prstGeom prst="rect">
            <a:avLst/>
          </a:prstGeom>
          <a:noFill/>
        </p:spPr>
        <p:txBody>
          <a:bodyPr wrap="square" rtlCol="0">
            <a:spAutoFit/>
          </a:bodyPr>
          <a:lstStyle/>
          <a:p>
            <a:r>
              <a:rPr lang="fr-FR" i="0" dirty="0" err="1">
                <a:solidFill>
                  <a:schemeClr val="tx1"/>
                </a:solidFill>
                <a:latin typeface="Segoe UI" panose="020B0502040204020203" pitchFamily="34" charset="0"/>
                <a:cs typeface="Segoe UI" panose="020B0502040204020203" pitchFamily="34" charset="0"/>
              </a:rPr>
              <a:t>Selection</a:t>
            </a:r>
            <a:endParaRPr lang="fr-FR" i="0" dirty="0">
              <a:solidFill>
                <a:schemeClr val="tx1"/>
              </a:solidFill>
              <a:latin typeface="Segoe UI" panose="020B0502040204020203" pitchFamily="34" charset="0"/>
              <a:cs typeface="Segoe UI" panose="020B0502040204020203" pitchFamily="34" charset="0"/>
            </a:endParaRPr>
          </a:p>
        </p:txBody>
      </p:sp>
      <p:cxnSp>
        <p:nvCxnSpPr>
          <p:cNvPr id="27" name="Connecteur droit 26"/>
          <p:cNvCxnSpPr/>
          <p:nvPr/>
        </p:nvCxnSpPr>
        <p:spPr>
          <a:xfrm>
            <a:off x="8500993" y="2248125"/>
            <a:ext cx="385774" cy="0"/>
          </a:xfrm>
          <a:prstGeom prst="line">
            <a:avLst/>
          </a:prstGeom>
        </p:spPr>
        <p:style>
          <a:lnRef idx="1">
            <a:schemeClr val="accent1"/>
          </a:lnRef>
          <a:fillRef idx="0">
            <a:schemeClr val="accent1"/>
          </a:fillRef>
          <a:effectRef idx="0">
            <a:schemeClr val="accent1"/>
          </a:effectRef>
          <a:fontRef idx="minor">
            <a:schemeClr val="tx1"/>
          </a:fontRef>
        </p:style>
      </p:cxnSp>
      <p:sp>
        <p:nvSpPr>
          <p:cNvPr id="28" name="ZoneTexte 27"/>
          <p:cNvSpPr txBox="1"/>
          <p:nvPr/>
        </p:nvSpPr>
        <p:spPr>
          <a:xfrm>
            <a:off x="7328230" y="1684275"/>
            <a:ext cx="1744145" cy="830997"/>
          </a:xfrm>
          <a:prstGeom prst="rect">
            <a:avLst/>
          </a:prstGeom>
          <a:noFill/>
        </p:spPr>
        <p:txBody>
          <a:bodyPr wrap="square" rtlCol="0">
            <a:spAutoFit/>
          </a:bodyPr>
          <a:lstStyle/>
          <a:p>
            <a:r>
              <a:rPr lang="fr-FR" i="0" dirty="0" err="1">
                <a:solidFill>
                  <a:schemeClr val="tx1"/>
                </a:solidFill>
                <a:latin typeface="Segoe UI" panose="020B0502040204020203" pitchFamily="34" charset="0"/>
                <a:cs typeface="Segoe UI" panose="020B0502040204020203" pitchFamily="34" charset="0"/>
              </a:rPr>
              <a:t>Status</a:t>
            </a:r>
            <a:r>
              <a:rPr lang="fr-FR" i="0" dirty="0">
                <a:solidFill>
                  <a:schemeClr val="tx1"/>
                </a:solidFill>
                <a:latin typeface="Segoe UI" panose="020B0502040204020203" pitchFamily="34" charset="0"/>
                <a:cs typeface="Segoe UI" panose="020B0502040204020203" pitchFamily="34" charset="0"/>
              </a:rPr>
              <a:t> &amp; </a:t>
            </a:r>
          </a:p>
          <a:p>
            <a:r>
              <a:rPr lang="fr-FR" i="0" dirty="0" err="1">
                <a:solidFill>
                  <a:schemeClr val="tx1"/>
                </a:solidFill>
                <a:latin typeface="Segoe UI" panose="020B0502040204020203" pitchFamily="34" charset="0"/>
                <a:cs typeface="Segoe UI" panose="020B0502040204020203" pitchFamily="34" charset="0"/>
              </a:rPr>
              <a:t>name</a:t>
            </a:r>
            <a:endParaRPr lang="fr-FR" i="0" dirty="0">
              <a:solidFill>
                <a:schemeClr val="tx1"/>
              </a:solidFill>
              <a:latin typeface="Segoe UI" panose="020B0502040204020203" pitchFamily="34" charset="0"/>
              <a:cs typeface="Segoe UI" panose="020B0502040204020203" pitchFamily="34" charset="0"/>
            </a:endParaRPr>
          </a:p>
        </p:txBody>
      </p:sp>
      <p:cxnSp>
        <p:nvCxnSpPr>
          <p:cNvPr id="29" name="Connecteur droit 28"/>
          <p:cNvCxnSpPr/>
          <p:nvPr/>
        </p:nvCxnSpPr>
        <p:spPr>
          <a:xfrm>
            <a:off x="8500993" y="2761119"/>
            <a:ext cx="385774" cy="0"/>
          </a:xfrm>
          <a:prstGeom prst="line">
            <a:avLst/>
          </a:prstGeom>
        </p:spPr>
        <p:style>
          <a:lnRef idx="1">
            <a:schemeClr val="accent1"/>
          </a:lnRef>
          <a:fillRef idx="0">
            <a:schemeClr val="accent1"/>
          </a:fillRef>
          <a:effectRef idx="0">
            <a:schemeClr val="accent1"/>
          </a:effectRef>
          <a:fontRef idx="minor">
            <a:schemeClr val="tx1"/>
          </a:fontRef>
        </p:style>
      </p:cxnSp>
      <p:sp>
        <p:nvSpPr>
          <p:cNvPr id="30" name="ZoneTexte 29"/>
          <p:cNvSpPr txBox="1"/>
          <p:nvPr/>
        </p:nvSpPr>
        <p:spPr>
          <a:xfrm>
            <a:off x="7486420" y="2590658"/>
            <a:ext cx="1014573" cy="461665"/>
          </a:xfrm>
          <a:prstGeom prst="rect">
            <a:avLst/>
          </a:prstGeom>
          <a:noFill/>
        </p:spPr>
        <p:txBody>
          <a:bodyPr wrap="square" rtlCol="0">
            <a:spAutoFit/>
          </a:bodyPr>
          <a:lstStyle/>
          <a:p>
            <a:r>
              <a:rPr lang="fr-FR" i="0" dirty="0" err="1">
                <a:solidFill>
                  <a:schemeClr val="tx1"/>
                </a:solidFill>
                <a:latin typeface="Segoe UI" panose="020B0502040204020203" pitchFamily="34" charset="0"/>
                <a:cs typeface="Segoe UI" panose="020B0502040204020203" pitchFamily="34" charset="0"/>
              </a:rPr>
              <a:t>Status</a:t>
            </a:r>
            <a:endParaRPr lang="fr-FR" sz="2800" i="0" dirty="0">
              <a:solidFill>
                <a:schemeClr val="tx1"/>
              </a:solidFill>
              <a:latin typeface="Segoe UI" panose="020B0502040204020203" pitchFamily="34" charset="0"/>
              <a:cs typeface="Segoe UI" panose="020B0502040204020203" pitchFamily="34" charset="0"/>
            </a:endParaRPr>
          </a:p>
        </p:txBody>
      </p:sp>
      <p:cxnSp>
        <p:nvCxnSpPr>
          <p:cNvPr id="31" name="Connecteur droit 30"/>
          <p:cNvCxnSpPr/>
          <p:nvPr/>
        </p:nvCxnSpPr>
        <p:spPr>
          <a:xfrm>
            <a:off x="8531313" y="3491546"/>
            <a:ext cx="385774" cy="0"/>
          </a:xfrm>
          <a:prstGeom prst="line">
            <a:avLst/>
          </a:prstGeom>
        </p:spPr>
        <p:style>
          <a:lnRef idx="1">
            <a:schemeClr val="accent1"/>
          </a:lnRef>
          <a:fillRef idx="0">
            <a:schemeClr val="accent1"/>
          </a:fillRef>
          <a:effectRef idx="0">
            <a:schemeClr val="accent1"/>
          </a:effectRef>
          <a:fontRef idx="minor">
            <a:schemeClr val="tx1"/>
          </a:fontRef>
        </p:style>
      </p:cxnSp>
      <p:sp>
        <p:nvSpPr>
          <p:cNvPr id="32" name="ZoneTexte 31"/>
          <p:cNvSpPr txBox="1"/>
          <p:nvPr/>
        </p:nvSpPr>
        <p:spPr>
          <a:xfrm>
            <a:off x="7104111" y="3271475"/>
            <a:ext cx="1427202" cy="461665"/>
          </a:xfrm>
          <a:prstGeom prst="rect">
            <a:avLst/>
          </a:prstGeom>
          <a:noFill/>
        </p:spPr>
        <p:txBody>
          <a:bodyPr wrap="square" rtlCol="0">
            <a:spAutoFit/>
          </a:bodyPr>
          <a:lstStyle/>
          <a:p>
            <a:r>
              <a:rPr lang="fr-FR" i="0" dirty="0">
                <a:solidFill>
                  <a:schemeClr val="tx1"/>
                </a:solidFill>
                <a:latin typeface="Segoe UI" panose="020B0502040204020203" pitchFamily="34" charset="0"/>
                <a:cs typeface="Segoe UI" panose="020B0502040204020203" pitchFamily="34" charset="0"/>
              </a:rPr>
              <a:t>Attributs</a:t>
            </a:r>
          </a:p>
        </p:txBody>
      </p:sp>
      <p:grpSp>
        <p:nvGrpSpPr>
          <p:cNvPr id="33" name="Groupe 32"/>
          <p:cNvGrpSpPr/>
          <p:nvPr/>
        </p:nvGrpSpPr>
        <p:grpSpPr>
          <a:xfrm>
            <a:off x="0" y="125902"/>
            <a:ext cx="2715492" cy="760769"/>
            <a:chOff x="-192" y="94279"/>
            <a:chExt cx="2715492" cy="760769"/>
          </a:xfrm>
        </p:grpSpPr>
        <p:sp>
          <p:nvSpPr>
            <p:cNvPr id="34" name="Parallélogramme 33"/>
            <p:cNvSpPr/>
            <p:nvPr/>
          </p:nvSpPr>
          <p:spPr>
            <a:xfrm>
              <a:off x="-192" y="94279"/>
              <a:ext cx="2715492" cy="760769"/>
            </a:xfrm>
            <a:prstGeom prst="parallelogram">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dirty="0">
                <a:latin typeface="Gotham Light" pitchFamily="50" charset="0"/>
              </a:endParaRPr>
            </a:p>
          </p:txBody>
        </p:sp>
        <p:sp>
          <p:nvSpPr>
            <p:cNvPr id="37" name="ZoneTexte 36"/>
            <p:cNvSpPr txBox="1"/>
            <p:nvPr/>
          </p:nvSpPr>
          <p:spPr>
            <a:xfrm>
              <a:off x="263352" y="151498"/>
              <a:ext cx="1677080" cy="646331"/>
            </a:xfrm>
            <a:prstGeom prst="rect">
              <a:avLst/>
            </a:prstGeom>
            <a:noFill/>
          </p:spPr>
          <p:txBody>
            <a:bodyPr wrap="square" rtlCol="0">
              <a:spAutoFit/>
            </a:bodyPr>
            <a:lstStyle/>
            <a:p>
              <a:pPr lvl="0" algn="ctr"/>
              <a:r>
                <a:rPr lang="en-US" sz="1800" dirty="0" smtClean="0">
                  <a:solidFill>
                    <a:schemeClr val="bg1"/>
                  </a:solidFill>
                  <a:latin typeface="Gotham Light" pitchFamily="50" charset="0"/>
                </a:rPr>
                <a:t>Solution</a:t>
              </a:r>
              <a:endParaRPr lang="en-US" sz="1800" dirty="0" smtClean="0">
                <a:solidFill>
                  <a:schemeClr val="bg1"/>
                </a:solidFill>
                <a:latin typeface="Gotham Medium" panose="02000604030000020004" pitchFamily="50" charset="0"/>
              </a:endParaRPr>
            </a:p>
            <a:p>
              <a:pPr lvl="0" algn="ctr"/>
              <a:r>
                <a:rPr lang="en-US" sz="1800" dirty="0" smtClean="0">
                  <a:solidFill>
                    <a:schemeClr val="bg1"/>
                  </a:solidFill>
                  <a:latin typeface="Gotham Medium" panose="02000604030000020004" pitchFamily="50" charset="0"/>
                </a:rPr>
                <a:t>Notifications</a:t>
              </a:r>
              <a:endParaRPr lang="en-US" sz="1800" dirty="0">
                <a:solidFill>
                  <a:schemeClr val="bg1"/>
                </a:solidFill>
                <a:latin typeface="Gotham Light" pitchFamily="50" charset="0"/>
              </a:endParaRPr>
            </a:p>
          </p:txBody>
        </p:sp>
        <p:pic>
          <p:nvPicPr>
            <p:cNvPr id="38" name="Image 3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946614" y="259112"/>
              <a:ext cx="533364" cy="431102"/>
            </a:xfrm>
            <a:prstGeom prst="rect">
              <a:avLst/>
            </a:prstGeom>
          </p:spPr>
        </p:pic>
      </p:grpSp>
    </p:spTree>
    <p:extLst>
      <p:ext uri="{BB962C8B-B14F-4D97-AF65-F5344CB8AC3E}">
        <p14:creationId xmlns:p14="http://schemas.microsoft.com/office/powerpoint/2010/main" val="273233781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Image 2"/>
          <p:cNvPicPr>
            <a:picLocks noChangeAspect="1"/>
          </p:cNvPicPr>
          <p:nvPr/>
        </p:nvPicPr>
        <p:blipFill rotWithShape="1">
          <a:blip r:embed="rId2">
            <a:extLst>
              <a:ext uri="{28A0092B-C50C-407E-A947-70E740481C1C}">
                <a14:useLocalDpi xmlns:a14="http://schemas.microsoft.com/office/drawing/2010/main" val="0"/>
              </a:ext>
            </a:extLst>
          </a:blip>
          <a:srcRect b="28814"/>
          <a:stretch/>
        </p:blipFill>
        <p:spPr>
          <a:xfrm>
            <a:off x="7487589" y="2308271"/>
            <a:ext cx="2735817" cy="3629231"/>
          </a:xfrm>
          <a:prstGeom prst="rect">
            <a:avLst/>
          </a:prstGeom>
          <a:ln>
            <a:noFill/>
          </a:ln>
          <a:effectLst>
            <a:outerShdw blurRad="292100" dist="139700" dir="2700000" algn="tl" rotWithShape="0">
              <a:srgbClr val="333333">
                <a:alpha val="65000"/>
              </a:srgbClr>
            </a:outerShdw>
          </a:effectLst>
        </p:spPr>
      </p:pic>
      <p:sp>
        <p:nvSpPr>
          <p:cNvPr id="2" name="Titre 1"/>
          <p:cNvSpPr>
            <a:spLocks noGrp="1"/>
          </p:cNvSpPr>
          <p:nvPr>
            <p:ph type="title"/>
          </p:nvPr>
        </p:nvSpPr>
        <p:spPr>
          <a:xfrm>
            <a:off x="0" y="115658"/>
            <a:ext cx="12192000" cy="771013"/>
          </a:xfrm>
        </p:spPr>
        <p:txBody>
          <a:bodyPr>
            <a:noAutofit/>
          </a:bodyPr>
          <a:lstStyle/>
          <a:p>
            <a:r>
              <a:rPr lang="fr-FR" dirty="0" smtClean="0">
                <a:solidFill>
                  <a:schemeClr val="tx1">
                    <a:lumMod val="65000"/>
                    <a:lumOff val="35000"/>
                  </a:schemeClr>
                </a:solidFill>
                <a:latin typeface="Segoe UI Light" panose="020B0502040204020203" pitchFamily="34" charset="0"/>
                <a:cs typeface="Segoe UI Light" panose="020B0502040204020203" pitchFamily="34" charset="0"/>
              </a:rPr>
              <a:t>          		</a:t>
            </a:r>
            <a:r>
              <a:rPr lang="fr-FR" sz="4000" dirty="0" err="1" smtClean="0">
                <a:latin typeface="Segoe UI Light" panose="020B0502040204020203" pitchFamily="34" charset="0"/>
                <a:cs typeface="Segoe UI Light" panose="020B0502040204020203" pitchFamily="34" charset="0"/>
              </a:rPr>
              <a:t>TouchVue</a:t>
            </a:r>
            <a:r>
              <a:rPr lang="fr-FR" sz="4000" dirty="0" smtClean="0">
                <a:latin typeface="Segoe UI Light" panose="020B0502040204020203" pitchFamily="34" charset="0"/>
                <a:cs typeface="Segoe UI Light" panose="020B0502040204020203" pitchFamily="34" charset="0"/>
              </a:rPr>
              <a:t> 12– </a:t>
            </a:r>
            <a:r>
              <a:rPr lang="fr-FR" sz="4000" dirty="0">
                <a:latin typeface="Segoe UI Light" panose="020B0502040204020203" pitchFamily="34" charset="0"/>
                <a:cs typeface="Segoe UI Light" panose="020B0502040204020203" pitchFamily="34" charset="0"/>
              </a:rPr>
              <a:t>Real time data </a:t>
            </a:r>
            <a:r>
              <a:rPr lang="fr-FR" sz="4000" dirty="0" err="1">
                <a:latin typeface="Segoe UI Light" panose="020B0502040204020203" pitchFamily="34" charset="0"/>
                <a:cs typeface="Segoe UI Light" panose="020B0502040204020203" pitchFamily="34" charset="0"/>
              </a:rPr>
              <a:t>access</a:t>
            </a:r>
            <a:endParaRPr lang="fr-FR" sz="4000" dirty="0">
              <a:latin typeface="Segoe UI Light" panose="020B0502040204020203" pitchFamily="34" charset="0"/>
              <a:cs typeface="Segoe UI Light" panose="020B0502040204020203" pitchFamily="34" charset="0"/>
            </a:endParaRPr>
          </a:p>
        </p:txBody>
      </p:sp>
      <p:pic>
        <p:nvPicPr>
          <p:cNvPr id="8" name="Image 7"/>
          <p:cNvPicPr>
            <a:picLocks noChangeAspect="1"/>
          </p:cNvPicPr>
          <p:nvPr/>
        </p:nvPicPr>
        <p:blipFill rotWithShape="1">
          <a:blip r:embed="rId3">
            <a:extLst>
              <a:ext uri="{28A0092B-C50C-407E-A947-70E740481C1C}">
                <a14:useLocalDpi xmlns:a14="http://schemas.microsoft.com/office/drawing/2010/main" val="0"/>
              </a:ext>
            </a:extLst>
          </a:blip>
          <a:srcRect b="34507"/>
          <a:stretch/>
        </p:blipFill>
        <p:spPr>
          <a:xfrm>
            <a:off x="1755105" y="2753248"/>
            <a:ext cx="2735817" cy="3184254"/>
          </a:xfrm>
          <a:prstGeom prst="rect">
            <a:avLst/>
          </a:prstGeom>
          <a:ln>
            <a:noFill/>
          </a:ln>
          <a:effectLst>
            <a:outerShdw blurRad="292100" dist="139700" dir="2700000" algn="tl" rotWithShape="0">
              <a:srgbClr val="333333">
                <a:alpha val="65000"/>
              </a:srgbClr>
            </a:outerShdw>
          </a:effectLst>
        </p:spPr>
      </p:pic>
      <p:sp>
        <p:nvSpPr>
          <p:cNvPr id="6" name="ZoneTexte 5"/>
          <p:cNvSpPr txBox="1"/>
          <p:nvPr/>
        </p:nvSpPr>
        <p:spPr>
          <a:xfrm>
            <a:off x="5205349" y="3825915"/>
            <a:ext cx="1537451" cy="830997"/>
          </a:xfrm>
          <a:prstGeom prst="rect">
            <a:avLst/>
          </a:prstGeom>
          <a:noFill/>
        </p:spPr>
        <p:txBody>
          <a:bodyPr wrap="square" rtlCol="0">
            <a:spAutoFit/>
          </a:bodyPr>
          <a:lstStyle/>
          <a:p>
            <a:r>
              <a:rPr lang="fr-FR" i="0">
                <a:solidFill>
                  <a:schemeClr val="tx1"/>
                </a:solidFill>
                <a:latin typeface="Segoe UI" panose="020B0502040204020203" pitchFamily="34" charset="0"/>
                <a:cs typeface="Segoe UI" panose="020B0502040204020203" pitchFamily="34" charset="0"/>
              </a:rPr>
              <a:t>Variable </a:t>
            </a:r>
            <a:r>
              <a:rPr lang="fr-FR" i="0" err="1">
                <a:solidFill>
                  <a:schemeClr val="tx1"/>
                </a:solidFill>
                <a:latin typeface="Segoe UI" panose="020B0502040204020203" pitchFamily="34" charset="0"/>
                <a:cs typeface="Segoe UI" panose="020B0502040204020203" pitchFamily="34" charset="0"/>
              </a:rPr>
              <a:t>tree</a:t>
            </a:r>
            <a:endParaRPr lang="fr-FR" i="0">
              <a:solidFill>
                <a:schemeClr val="tx1"/>
              </a:solidFill>
              <a:latin typeface="Segoe UI" panose="020B0502040204020203" pitchFamily="34" charset="0"/>
              <a:cs typeface="Segoe UI" panose="020B0502040204020203" pitchFamily="34" charset="0"/>
            </a:endParaRPr>
          </a:p>
        </p:txBody>
      </p:sp>
      <p:cxnSp>
        <p:nvCxnSpPr>
          <p:cNvPr id="10" name="Connecteur droit 9"/>
          <p:cNvCxnSpPr>
            <a:stCxn id="6" idx="3"/>
          </p:cNvCxnSpPr>
          <p:nvPr/>
        </p:nvCxnSpPr>
        <p:spPr>
          <a:xfrm>
            <a:off x="6742800" y="4149081"/>
            <a:ext cx="953507" cy="323165"/>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Connecteur droit 10"/>
          <p:cNvCxnSpPr/>
          <p:nvPr/>
        </p:nvCxnSpPr>
        <p:spPr>
          <a:xfrm flipH="1">
            <a:off x="4365030" y="4149081"/>
            <a:ext cx="840320" cy="432047"/>
          </a:xfrm>
          <a:prstGeom prst="line">
            <a:avLst/>
          </a:prstGeom>
        </p:spPr>
        <p:style>
          <a:lnRef idx="1">
            <a:schemeClr val="accent1"/>
          </a:lnRef>
          <a:fillRef idx="0">
            <a:schemeClr val="accent1"/>
          </a:fillRef>
          <a:effectRef idx="0">
            <a:schemeClr val="accent1"/>
          </a:effectRef>
          <a:fontRef idx="minor">
            <a:schemeClr val="tx1"/>
          </a:fontRef>
        </p:style>
      </p:cxnSp>
      <p:sp>
        <p:nvSpPr>
          <p:cNvPr id="13" name="ZoneTexte 12"/>
          <p:cNvSpPr txBox="1"/>
          <p:nvPr/>
        </p:nvSpPr>
        <p:spPr>
          <a:xfrm>
            <a:off x="10761222" y="3573016"/>
            <a:ext cx="1537451" cy="830997"/>
          </a:xfrm>
          <a:prstGeom prst="rect">
            <a:avLst/>
          </a:prstGeom>
          <a:noFill/>
        </p:spPr>
        <p:txBody>
          <a:bodyPr wrap="square" rtlCol="0">
            <a:spAutoFit/>
          </a:bodyPr>
          <a:lstStyle/>
          <a:p>
            <a:r>
              <a:rPr lang="fr-FR" i="0">
                <a:solidFill>
                  <a:schemeClr val="tx1"/>
                </a:solidFill>
                <a:latin typeface="Segoe UI" panose="020B0502040204020203" pitchFamily="34" charset="0"/>
                <a:cs typeface="Segoe UI" panose="020B0502040204020203" pitchFamily="34" charset="0"/>
              </a:rPr>
              <a:t>Favorite variable</a:t>
            </a:r>
          </a:p>
        </p:txBody>
      </p:sp>
      <p:cxnSp>
        <p:nvCxnSpPr>
          <p:cNvPr id="14" name="Connecteur droit 13"/>
          <p:cNvCxnSpPr/>
          <p:nvPr/>
        </p:nvCxnSpPr>
        <p:spPr>
          <a:xfrm flipH="1">
            <a:off x="10153058" y="3896182"/>
            <a:ext cx="608165" cy="323165"/>
          </a:xfrm>
          <a:prstGeom prst="line">
            <a:avLst/>
          </a:prstGeom>
        </p:spPr>
        <p:style>
          <a:lnRef idx="1">
            <a:schemeClr val="accent1"/>
          </a:lnRef>
          <a:fillRef idx="0">
            <a:schemeClr val="accent1"/>
          </a:fillRef>
          <a:effectRef idx="0">
            <a:schemeClr val="accent1"/>
          </a:effectRef>
          <a:fontRef idx="minor">
            <a:schemeClr val="tx1"/>
          </a:fontRef>
        </p:style>
      </p:cxnSp>
      <p:sp>
        <p:nvSpPr>
          <p:cNvPr id="12" name="Content Placeholder 2"/>
          <p:cNvSpPr txBox="1">
            <a:spLocks/>
          </p:cNvSpPr>
          <p:nvPr/>
        </p:nvSpPr>
        <p:spPr>
          <a:xfrm>
            <a:off x="191343" y="1223512"/>
            <a:ext cx="7367047" cy="1368153"/>
          </a:xfrm>
          <a:prstGeom prst="rect">
            <a:avLst/>
          </a:prstGeom>
        </p:spPr>
        <p:txBody>
          <a:bodyP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defTabSz="-13873163" eaLnBrk="0" hangingPunct="0">
              <a:spcBef>
                <a:spcPct val="30000"/>
              </a:spcBef>
              <a:buClr>
                <a:schemeClr val="tx1">
                  <a:lumMod val="65000"/>
                  <a:lumOff val="35000"/>
                </a:schemeClr>
              </a:buClr>
              <a:buSzPct val="85000"/>
              <a:buFont typeface="Wingdings" panose="05000000000000000000" pitchFamily="2" charset="2"/>
              <a:buChar char="ü"/>
              <a:defRPr/>
            </a:pPr>
            <a:r>
              <a:rPr lang="fr-FR" sz="2400" i="0" dirty="0">
                <a:latin typeface="Segoe UI" panose="020B0502040204020203" pitchFamily="34" charset="0"/>
                <a:cs typeface="Segoe UI" panose="020B0502040204020203" pitchFamily="34" charset="0"/>
              </a:rPr>
              <a:t> Access real time information of </a:t>
            </a:r>
            <a:r>
              <a:rPr lang="fr-FR" sz="2400" i="0" dirty="0" err="1">
                <a:latin typeface="Segoe UI" panose="020B0502040204020203" pitchFamily="34" charset="0"/>
                <a:cs typeface="Segoe UI" panose="020B0502040204020203" pitchFamily="34" charset="0"/>
              </a:rPr>
              <a:t>your</a:t>
            </a:r>
            <a:r>
              <a:rPr lang="fr-FR" sz="2400" i="0" dirty="0">
                <a:latin typeface="Segoe UI" panose="020B0502040204020203" pitchFamily="34" charset="0"/>
                <a:cs typeface="Segoe UI" panose="020B0502040204020203" pitchFamily="34" charset="0"/>
              </a:rPr>
              <a:t> </a:t>
            </a:r>
            <a:r>
              <a:rPr lang="fr-FR" sz="2400" i="0" dirty="0" err="1">
                <a:latin typeface="Segoe UI" panose="020B0502040204020203" pitchFamily="34" charset="0"/>
                <a:cs typeface="Segoe UI" panose="020B0502040204020203" pitchFamily="34" charset="0"/>
              </a:rPr>
              <a:t>process</a:t>
            </a:r>
            <a:endParaRPr lang="fr-FR" sz="2400" i="0" dirty="0">
              <a:latin typeface="Segoe UI" panose="020B0502040204020203" pitchFamily="34" charset="0"/>
              <a:cs typeface="Segoe UI" panose="020B0502040204020203" pitchFamily="34" charset="0"/>
            </a:endParaRPr>
          </a:p>
          <a:p>
            <a:pPr defTabSz="-13873163" eaLnBrk="0" hangingPunct="0">
              <a:spcBef>
                <a:spcPct val="30000"/>
              </a:spcBef>
              <a:buClr>
                <a:schemeClr val="tx1">
                  <a:lumMod val="65000"/>
                  <a:lumOff val="35000"/>
                </a:schemeClr>
              </a:buClr>
              <a:buSzPct val="85000"/>
              <a:buFont typeface="Wingdings" panose="05000000000000000000" pitchFamily="2" charset="2"/>
              <a:buChar char="ü"/>
              <a:defRPr/>
            </a:pPr>
            <a:r>
              <a:rPr lang="fr-FR" sz="2400" i="0" dirty="0">
                <a:latin typeface="Segoe UI" panose="020B0502040204020203" pitchFamily="34" charset="0"/>
                <a:cs typeface="Segoe UI" panose="020B0502040204020203" pitchFamily="34" charset="0"/>
              </a:rPr>
              <a:t> Monitor, control</a:t>
            </a:r>
          </a:p>
          <a:p>
            <a:pPr defTabSz="-13873163" eaLnBrk="0" hangingPunct="0">
              <a:spcBef>
                <a:spcPct val="30000"/>
              </a:spcBef>
              <a:buClr>
                <a:schemeClr val="tx2"/>
              </a:buClr>
              <a:buSzPct val="85000"/>
              <a:buFont typeface="Wingdings" panose="05000000000000000000" pitchFamily="2" charset="2"/>
              <a:buChar char="ü"/>
              <a:defRPr/>
            </a:pPr>
            <a:endParaRPr lang="fr-FR" sz="2400" i="0" dirty="0">
              <a:latin typeface="Segoe UI" panose="020B0502040204020203" pitchFamily="34" charset="0"/>
              <a:cs typeface="Segoe UI" panose="020B0502040204020203" pitchFamily="34" charset="0"/>
            </a:endParaRPr>
          </a:p>
          <a:p>
            <a:pPr defTabSz="-13873163" eaLnBrk="0" hangingPunct="0">
              <a:spcBef>
                <a:spcPct val="30000"/>
              </a:spcBef>
              <a:buClr>
                <a:schemeClr val="tx2"/>
              </a:buClr>
              <a:buSzPct val="85000"/>
              <a:buFont typeface="Wingdings" panose="05000000000000000000" pitchFamily="2" charset="2"/>
              <a:buChar char="ü"/>
              <a:defRPr/>
            </a:pPr>
            <a:endParaRPr lang="fr-FR" sz="1200" i="0" dirty="0">
              <a:latin typeface="Segoe UI" panose="020B0502040204020203" pitchFamily="34" charset="0"/>
              <a:cs typeface="Segoe UI" panose="020B0502040204020203" pitchFamily="34" charset="0"/>
            </a:endParaRPr>
          </a:p>
          <a:p>
            <a:pPr defTabSz="-13873163" eaLnBrk="0" hangingPunct="0">
              <a:spcBef>
                <a:spcPct val="30000"/>
              </a:spcBef>
              <a:buClr>
                <a:schemeClr val="tx2"/>
              </a:buClr>
              <a:buSzPct val="85000"/>
              <a:buFont typeface="Wingdings" panose="05000000000000000000" pitchFamily="2" charset="2"/>
              <a:buChar char="ü"/>
              <a:defRPr/>
            </a:pPr>
            <a:endParaRPr lang="en-US" sz="2400" i="0" dirty="0">
              <a:latin typeface="Segoe UI" panose="020B0502040204020203" pitchFamily="34" charset="0"/>
              <a:cs typeface="Segoe UI" panose="020B0502040204020203" pitchFamily="34" charset="0"/>
            </a:endParaRPr>
          </a:p>
        </p:txBody>
      </p:sp>
      <p:grpSp>
        <p:nvGrpSpPr>
          <p:cNvPr id="17" name="Groupe 16"/>
          <p:cNvGrpSpPr/>
          <p:nvPr/>
        </p:nvGrpSpPr>
        <p:grpSpPr>
          <a:xfrm>
            <a:off x="0" y="125902"/>
            <a:ext cx="2715492" cy="760769"/>
            <a:chOff x="-192" y="94279"/>
            <a:chExt cx="2715492" cy="760769"/>
          </a:xfrm>
        </p:grpSpPr>
        <p:sp>
          <p:nvSpPr>
            <p:cNvPr id="18" name="Parallélogramme 17"/>
            <p:cNvSpPr/>
            <p:nvPr/>
          </p:nvSpPr>
          <p:spPr>
            <a:xfrm>
              <a:off x="-192" y="94279"/>
              <a:ext cx="2715492" cy="760769"/>
            </a:xfrm>
            <a:prstGeom prst="parallelogram">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dirty="0">
                <a:latin typeface="Gotham Light" pitchFamily="50" charset="0"/>
              </a:endParaRPr>
            </a:p>
          </p:txBody>
        </p:sp>
        <p:sp>
          <p:nvSpPr>
            <p:cNvPr id="19" name="ZoneTexte 18"/>
            <p:cNvSpPr txBox="1"/>
            <p:nvPr/>
          </p:nvSpPr>
          <p:spPr>
            <a:xfrm>
              <a:off x="263352" y="151498"/>
              <a:ext cx="1677080" cy="646331"/>
            </a:xfrm>
            <a:prstGeom prst="rect">
              <a:avLst/>
            </a:prstGeom>
            <a:noFill/>
          </p:spPr>
          <p:txBody>
            <a:bodyPr wrap="square" rtlCol="0">
              <a:spAutoFit/>
            </a:bodyPr>
            <a:lstStyle/>
            <a:p>
              <a:pPr lvl="0" algn="ctr"/>
              <a:r>
                <a:rPr lang="en-US" sz="1800" dirty="0" smtClean="0">
                  <a:solidFill>
                    <a:schemeClr val="bg1"/>
                  </a:solidFill>
                  <a:latin typeface="Gotham Light" pitchFamily="50" charset="0"/>
                </a:rPr>
                <a:t>Solution</a:t>
              </a:r>
              <a:endParaRPr lang="en-US" sz="1800" dirty="0" smtClean="0">
                <a:solidFill>
                  <a:schemeClr val="bg1"/>
                </a:solidFill>
                <a:latin typeface="Gotham Medium" panose="02000604030000020004" pitchFamily="50" charset="0"/>
              </a:endParaRPr>
            </a:p>
            <a:p>
              <a:pPr lvl="0" algn="ctr"/>
              <a:r>
                <a:rPr lang="en-US" sz="1800" dirty="0" smtClean="0">
                  <a:solidFill>
                    <a:schemeClr val="bg1"/>
                  </a:solidFill>
                  <a:latin typeface="Gotham Medium" panose="02000604030000020004" pitchFamily="50" charset="0"/>
                </a:rPr>
                <a:t>Notifications</a:t>
              </a:r>
              <a:endParaRPr lang="en-US" sz="1800" dirty="0">
                <a:solidFill>
                  <a:schemeClr val="bg1"/>
                </a:solidFill>
                <a:latin typeface="Gotham Light" pitchFamily="50" charset="0"/>
              </a:endParaRPr>
            </a:p>
          </p:txBody>
        </p:sp>
        <p:pic>
          <p:nvPicPr>
            <p:cNvPr id="26" name="Image 2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46614" y="259112"/>
              <a:ext cx="533364" cy="431102"/>
            </a:xfrm>
            <a:prstGeom prst="rect">
              <a:avLst/>
            </a:prstGeom>
          </p:spPr>
        </p:pic>
      </p:grpSp>
    </p:spTree>
    <p:extLst>
      <p:ext uri="{BB962C8B-B14F-4D97-AF65-F5344CB8AC3E}">
        <p14:creationId xmlns:p14="http://schemas.microsoft.com/office/powerpoint/2010/main" val="212601018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p:cNvSpPr>
            <a:spLocks noGrp="1"/>
          </p:cNvSpPr>
          <p:nvPr>
            <p:ph type="title"/>
          </p:nvPr>
        </p:nvSpPr>
        <p:spPr>
          <a:xfrm>
            <a:off x="0" y="115658"/>
            <a:ext cx="12192000" cy="771013"/>
          </a:xfrm>
        </p:spPr>
        <p:txBody>
          <a:bodyPr>
            <a:noAutofit/>
          </a:bodyPr>
          <a:lstStyle/>
          <a:p>
            <a:r>
              <a:rPr lang="fr-FR" sz="4800" dirty="0" smtClean="0">
                <a:solidFill>
                  <a:schemeClr val="tx1">
                    <a:lumMod val="65000"/>
                    <a:lumOff val="35000"/>
                  </a:schemeClr>
                </a:solidFill>
                <a:latin typeface="Segoe UI Light" panose="020B0502040204020203" pitchFamily="34" charset="0"/>
                <a:cs typeface="Segoe UI Light" panose="020B0502040204020203" pitchFamily="34" charset="0"/>
              </a:rPr>
              <a:t>      	</a:t>
            </a:r>
            <a:r>
              <a:rPr lang="fr-FR" sz="4800" dirty="0" smtClean="0">
                <a:solidFill>
                  <a:schemeClr val="tx1">
                    <a:lumMod val="65000"/>
                    <a:lumOff val="35000"/>
                  </a:schemeClr>
                </a:solidFill>
                <a:latin typeface="Segoe UI Light" panose="020B0502040204020203" pitchFamily="34" charset="0"/>
                <a:cs typeface="Segoe UI Light" panose="020B0502040204020203" pitchFamily="34" charset="0"/>
              </a:rPr>
              <a:t>   </a:t>
            </a:r>
            <a:r>
              <a:rPr lang="fr-FR" dirty="0" err="1" smtClean="0">
                <a:latin typeface="Segoe UI Light" panose="020B0502040204020203" pitchFamily="34" charset="0"/>
                <a:cs typeface="Segoe UI Light" panose="020B0502040204020203" pitchFamily="34" charset="0"/>
              </a:rPr>
              <a:t>TouchVue</a:t>
            </a:r>
            <a:r>
              <a:rPr lang="fr-FR" dirty="0" smtClean="0">
                <a:latin typeface="Segoe UI Light" panose="020B0502040204020203" pitchFamily="34" charset="0"/>
                <a:cs typeface="Segoe UI Light" panose="020B0502040204020203" pitchFamily="34" charset="0"/>
              </a:rPr>
              <a:t> </a:t>
            </a:r>
            <a:r>
              <a:rPr lang="fr-FR" dirty="0" smtClean="0">
                <a:latin typeface="Segoe UI Light" panose="020B0502040204020203" pitchFamily="34" charset="0"/>
                <a:cs typeface="Segoe UI Light" panose="020B0502040204020203" pitchFamily="34" charset="0"/>
              </a:rPr>
              <a:t>12 – </a:t>
            </a:r>
            <a:r>
              <a:rPr lang="fr-FR" dirty="0">
                <a:latin typeface="Segoe UI Light" panose="020B0502040204020203" pitchFamily="34" charset="0"/>
                <a:cs typeface="Segoe UI Light" panose="020B0502040204020203" pitchFamily="34" charset="0"/>
              </a:rPr>
              <a:t>Monitor &amp; control</a:t>
            </a:r>
            <a:endParaRPr lang="fr-FR" sz="4800" dirty="0">
              <a:latin typeface="Segoe UI Light" panose="020B0502040204020203" pitchFamily="34" charset="0"/>
              <a:cs typeface="Segoe UI Light" panose="020B0502040204020203" pitchFamily="34" charset="0"/>
            </a:endParaRPr>
          </a:p>
        </p:txBody>
      </p:sp>
      <p:sp>
        <p:nvSpPr>
          <p:cNvPr id="9" name="ZoneTexte 8"/>
          <p:cNvSpPr txBox="1"/>
          <p:nvPr/>
        </p:nvSpPr>
        <p:spPr>
          <a:xfrm>
            <a:off x="4779797" y="6178297"/>
            <a:ext cx="1947200" cy="461665"/>
          </a:xfrm>
          <a:prstGeom prst="rect">
            <a:avLst/>
          </a:prstGeom>
          <a:noFill/>
        </p:spPr>
        <p:txBody>
          <a:bodyPr wrap="none" rtlCol="0">
            <a:spAutoFit/>
          </a:bodyPr>
          <a:lstStyle/>
          <a:p>
            <a:r>
              <a:rPr lang="fr-FR" sz="2400" i="0" dirty="0" err="1">
                <a:solidFill>
                  <a:schemeClr val="tx1"/>
                </a:solidFill>
                <a:latin typeface="Segoe UI" panose="020B0502040204020203" pitchFamily="34" charset="0"/>
                <a:cs typeface="Segoe UI" panose="020B0502040204020203" pitchFamily="34" charset="0"/>
              </a:rPr>
              <a:t>Analog</a:t>
            </a:r>
            <a:r>
              <a:rPr lang="fr-FR" sz="2400" i="0" dirty="0">
                <a:solidFill>
                  <a:schemeClr val="tx1"/>
                </a:solidFill>
                <a:latin typeface="Segoe UI" panose="020B0502040204020203" pitchFamily="34" charset="0"/>
                <a:cs typeface="Segoe UI" panose="020B0502040204020203" pitchFamily="34" charset="0"/>
              </a:rPr>
              <a:t> value</a:t>
            </a:r>
          </a:p>
        </p:txBody>
      </p:sp>
      <p:sp>
        <p:nvSpPr>
          <p:cNvPr id="10" name="ZoneTexte 9"/>
          <p:cNvSpPr txBox="1"/>
          <p:nvPr/>
        </p:nvSpPr>
        <p:spPr>
          <a:xfrm>
            <a:off x="9142549" y="6120984"/>
            <a:ext cx="540533" cy="461665"/>
          </a:xfrm>
          <a:prstGeom prst="rect">
            <a:avLst/>
          </a:prstGeom>
          <a:noFill/>
        </p:spPr>
        <p:txBody>
          <a:bodyPr wrap="none" rtlCol="0">
            <a:spAutoFit/>
          </a:bodyPr>
          <a:lstStyle/>
          <a:p>
            <a:r>
              <a:rPr lang="fr-FR" sz="2400" i="0">
                <a:solidFill>
                  <a:schemeClr val="tx1"/>
                </a:solidFill>
                <a:latin typeface="Segoe UI" panose="020B0502040204020203" pitchFamily="34" charset="0"/>
                <a:cs typeface="Segoe UI" panose="020B0502040204020203" pitchFamily="34" charset="0"/>
              </a:rPr>
              <a:t>Bit</a:t>
            </a:r>
          </a:p>
        </p:txBody>
      </p:sp>
      <p:pic>
        <p:nvPicPr>
          <p:cNvPr id="4" name="Image 3"/>
          <p:cNvPicPr>
            <a:picLocks noChangeAspect="1"/>
          </p:cNvPicPr>
          <p:nvPr/>
        </p:nvPicPr>
        <p:blipFill rotWithShape="1">
          <a:blip r:embed="rId2">
            <a:extLst>
              <a:ext uri="{28A0092B-C50C-407E-A947-70E740481C1C}">
                <a14:useLocalDpi xmlns:a14="http://schemas.microsoft.com/office/drawing/2010/main" val="0"/>
              </a:ext>
            </a:extLst>
          </a:blip>
          <a:srcRect b="5269"/>
          <a:stretch/>
        </p:blipFill>
        <p:spPr>
          <a:xfrm>
            <a:off x="522334" y="1119713"/>
            <a:ext cx="2735817" cy="4829567"/>
          </a:xfrm>
          <a:prstGeom prst="rect">
            <a:avLst/>
          </a:prstGeom>
          <a:ln>
            <a:noFill/>
          </a:ln>
          <a:effectLst>
            <a:outerShdw blurRad="292100" dist="139700" dir="2700000" algn="tl" rotWithShape="0">
              <a:srgbClr val="333333">
                <a:alpha val="65000"/>
              </a:srgbClr>
            </a:outerShdw>
          </a:effectLst>
        </p:spPr>
      </p:pic>
      <p:pic>
        <p:nvPicPr>
          <p:cNvPr id="3" name="Image 2"/>
          <p:cNvPicPr>
            <a:picLocks noChangeAspect="1"/>
          </p:cNvPicPr>
          <p:nvPr/>
        </p:nvPicPr>
        <p:blipFill rotWithShape="1">
          <a:blip r:embed="rId3" cstate="print">
            <a:extLst>
              <a:ext uri="{28A0092B-C50C-407E-A947-70E740481C1C}">
                <a14:useLocalDpi xmlns:a14="http://schemas.microsoft.com/office/drawing/2010/main" val="0"/>
              </a:ext>
            </a:extLst>
          </a:blip>
          <a:srcRect b="5667"/>
          <a:stretch/>
        </p:blipFill>
        <p:spPr>
          <a:xfrm>
            <a:off x="4384320" y="1115342"/>
            <a:ext cx="2577341" cy="4997655"/>
          </a:xfrm>
          <a:prstGeom prst="rect">
            <a:avLst/>
          </a:prstGeom>
        </p:spPr>
      </p:pic>
      <p:pic>
        <p:nvPicPr>
          <p:cNvPr id="5" name="Image 4"/>
          <p:cNvPicPr>
            <a:picLocks noChangeAspect="1"/>
          </p:cNvPicPr>
          <p:nvPr/>
        </p:nvPicPr>
        <p:blipFill rotWithShape="1">
          <a:blip r:embed="rId4">
            <a:extLst>
              <a:ext uri="{28A0092B-C50C-407E-A947-70E740481C1C}">
                <a14:useLocalDpi xmlns:a14="http://schemas.microsoft.com/office/drawing/2010/main" val="0"/>
              </a:ext>
            </a:extLst>
          </a:blip>
          <a:srcRect b="4713"/>
          <a:stretch/>
        </p:blipFill>
        <p:spPr>
          <a:xfrm>
            <a:off x="8036891" y="1185183"/>
            <a:ext cx="2735817" cy="4857971"/>
          </a:xfrm>
          <a:prstGeom prst="rect">
            <a:avLst/>
          </a:prstGeom>
        </p:spPr>
      </p:pic>
      <p:grpSp>
        <p:nvGrpSpPr>
          <p:cNvPr id="14" name="Groupe 13"/>
          <p:cNvGrpSpPr/>
          <p:nvPr/>
        </p:nvGrpSpPr>
        <p:grpSpPr>
          <a:xfrm>
            <a:off x="0" y="125902"/>
            <a:ext cx="2715492" cy="760769"/>
            <a:chOff x="-192" y="94279"/>
            <a:chExt cx="2715492" cy="760769"/>
          </a:xfrm>
        </p:grpSpPr>
        <p:sp>
          <p:nvSpPr>
            <p:cNvPr id="15" name="Parallélogramme 14"/>
            <p:cNvSpPr/>
            <p:nvPr/>
          </p:nvSpPr>
          <p:spPr>
            <a:xfrm>
              <a:off x="-192" y="94279"/>
              <a:ext cx="2715492" cy="760769"/>
            </a:xfrm>
            <a:prstGeom prst="parallelogram">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dirty="0">
                <a:latin typeface="Gotham Light" pitchFamily="50" charset="0"/>
              </a:endParaRPr>
            </a:p>
          </p:txBody>
        </p:sp>
        <p:sp>
          <p:nvSpPr>
            <p:cNvPr id="22" name="ZoneTexte 21"/>
            <p:cNvSpPr txBox="1"/>
            <p:nvPr/>
          </p:nvSpPr>
          <p:spPr>
            <a:xfrm>
              <a:off x="263352" y="151498"/>
              <a:ext cx="1677080" cy="646331"/>
            </a:xfrm>
            <a:prstGeom prst="rect">
              <a:avLst/>
            </a:prstGeom>
            <a:noFill/>
          </p:spPr>
          <p:txBody>
            <a:bodyPr wrap="square" rtlCol="0">
              <a:spAutoFit/>
            </a:bodyPr>
            <a:lstStyle/>
            <a:p>
              <a:pPr lvl="0" algn="ctr"/>
              <a:r>
                <a:rPr lang="en-US" sz="1800" dirty="0" smtClean="0">
                  <a:solidFill>
                    <a:schemeClr val="bg1"/>
                  </a:solidFill>
                  <a:latin typeface="Gotham Light" pitchFamily="50" charset="0"/>
                </a:rPr>
                <a:t>Solution</a:t>
              </a:r>
              <a:endParaRPr lang="en-US" sz="1800" dirty="0" smtClean="0">
                <a:solidFill>
                  <a:schemeClr val="bg1"/>
                </a:solidFill>
                <a:latin typeface="Gotham Medium" panose="02000604030000020004" pitchFamily="50" charset="0"/>
              </a:endParaRPr>
            </a:p>
            <a:p>
              <a:pPr lvl="0" algn="ctr"/>
              <a:r>
                <a:rPr lang="en-US" sz="1800" dirty="0" smtClean="0">
                  <a:solidFill>
                    <a:schemeClr val="bg1"/>
                  </a:solidFill>
                  <a:latin typeface="Gotham Medium" panose="02000604030000020004" pitchFamily="50" charset="0"/>
                </a:rPr>
                <a:t>Notifications</a:t>
              </a:r>
              <a:endParaRPr lang="en-US" sz="1800" dirty="0">
                <a:solidFill>
                  <a:schemeClr val="bg1"/>
                </a:solidFill>
                <a:latin typeface="Gotham Light" pitchFamily="50" charset="0"/>
              </a:endParaRPr>
            </a:p>
          </p:txBody>
        </p:sp>
        <p:pic>
          <p:nvPicPr>
            <p:cNvPr id="23" name="Image 2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946614" y="259112"/>
              <a:ext cx="533364" cy="431102"/>
            </a:xfrm>
            <a:prstGeom prst="rect">
              <a:avLst/>
            </a:prstGeom>
          </p:spPr>
        </p:pic>
      </p:grpSp>
    </p:spTree>
    <p:extLst>
      <p:ext uri="{BB962C8B-B14F-4D97-AF65-F5344CB8AC3E}">
        <p14:creationId xmlns:p14="http://schemas.microsoft.com/office/powerpoint/2010/main" val="135255411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p:txBody>
          <a:bodyPr>
            <a:normAutofit/>
          </a:bodyPr>
          <a:lstStyle/>
          <a:p>
            <a:r>
              <a:rPr lang="en-US" sz="2400" dirty="0" smtClean="0">
                <a:latin typeface="Segoe UI" panose="020B0502040204020203" pitchFamily="34" charset="0"/>
                <a:cs typeface="Segoe UI" panose="020B0502040204020203" pitchFamily="34" charset="0"/>
              </a:rPr>
              <a:t>The contextual mobile app</a:t>
            </a:r>
            <a:endParaRPr lang="en-US" sz="2400" dirty="0">
              <a:latin typeface="Segoe UI" panose="020B0502040204020203" pitchFamily="34" charset="0"/>
              <a:cs typeface="Segoe UI" panose="020B0502040204020203" pitchFamily="34" charset="0"/>
            </a:endParaRPr>
          </a:p>
        </p:txBody>
      </p:sp>
      <p:sp>
        <p:nvSpPr>
          <p:cNvPr id="5" name="Espace réservé pour une image  4"/>
          <p:cNvSpPr>
            <a:spLocks noGrp="1"/>
          </p:cNvSpPr>
          <p:nvPr>
            <p:ph type="pic" sz="quarter" idx="13"/>
          </p:nvPr>
        </p:nvSpPr>
        <p:spPr/>
      </p:sp>
      <p:sp>
        <p:nvSpPr>
          <p:cNvPr id="2" name="Titre 1"/>
          <p:cNvSpPr>
            <a:spLocks noGrp="1"/>
          </p:cNvSpPr>
          <p:nvPr>
            <p:ph type="ctrTitle" idx="4294967295"/>
          </p:nvPr>
        </p:nvSpPr>
        <p:spPr>
          <a:xfrm>
            <a:off x="3575720" y="1122363"/>
            <a:ext cx="6372225" cy="3170237"/>
          </a:xfrm>
        </p:spPr>
        <p:txBody>
          <a:bodyPr anchor="ctr"/>
          <a:lstStyle/>
          <a:p>
            <a:r>
              <a:rPr lang="fr-FR" dirty="0" err="1" smtClean="0">
                <a:solidFill>
                  <a:schemeClr val="bg1"/>
                </a:solidFill>
              </a:rPr>
              <a:t>SnapVue</a:t>
            </a:r>
            <a:endParaRPr lang="en-US" dirty="0">
              <a:solidFill>
                <a:schemeClr val="bg1"/>
              </a:solidFill>
            </a:endParaRPr>
          </a:p>
        </p:txBody>
      </p:sp>
      <p:grpSp>
        <p:nvGrpSpPr>
          <p:cNvPr id="11" name="Groupe 10"/>
          <p:cNvGrpSpPr/>
          <p:nvPr/>
        </p:nvGrpSpPr>
        <p:grpSpPr>
          <a:xfrm>
            <a:off x="2156372" y="1084055"/>
            <a:ext cx="2715492" cy="760769"/>
            <a:chOff x="1497894" y="1086931"/>
            <a:chExt cx="2715492" cy="760769"/>
          </a:xfrm>
        </p:grpSpPr>
        <p:sp>
          <p:nvSpPr>
            <p:cNvPr id="12" name="Parallélogramme 11"/>
            <p:cNvSpPr/>
            <p:nvPr/>
          </p:nvSpPr>
          <p:spPr>
            <a:xfrm>
              <a:off x="1497894" y="1086931"/>
              <a:ext cx="2715492" cy="760769"/>
            </a:xfrm>
            <a:prstGeom prst="parallelogram">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dirty="0">
                <a:latin typeface="Gotham Light" pitchFamily="50" charset="0"/>
              </a:endParaRPr>
            </a:p>
          </p:txBody>
        </p:sp>
        <p:sp>
          <p:nvSpPr>
            <p:cNvPr id="13" name="ZoneTexte 12"/>
            <p:cNvSpPr txBox="1"/>
            <p:nvPr/>
          </p:nvSpPr>
          <p:spPr>
            <a:xfrm>
              <a:off x="1703512" y="1181963"/>
              <a:ext cx="1968704" cy="646331"/>
            </a:xfrm>
            <a:prstGeom prst="rect">
              <a:avLst/>
            </a:prstGeom>
            <a:noFill/>
          </p:spPr>
          <p:txBody>
            <a:bodyPr wrap="square" rtlCol="0">
              <a:spAutoFit/>
            </a:bodyPr>
            <a:lstStyle/>
            <a:p>
              <a:pPr algn="ctr"/>
              <a:r>
                <a:rPr lang="en-US" sz="1800" dirty="0" smtClean="0">
                  <a:solidFill>
                    <a:schemeClr val="bg1"/>
                  </a:solidFill>
                  <a:latin typeface="Gotham Medium" panose="02000604030000020004" pitchFamily="50" charset="0"/>
                </a:rPr>
                <a:t>Location based</a:t>
              </a:r>
              <a:endParaRPr lang="en-US" sz="1800" dirty="0">
                <a:solidFill>
                  <a:schemeClr val="bg1"/>
                </a:solidFill>
                <a:latin typeface="Gotham Light" pitchFamily="50" charset="0"/>
              </a:endParaRPr>
            </a:p>
            <a:p>
              <a:pPr lvl="0" algn="ctr"/>
              <a:r>
                <a:rPr lang="en-US" sz="1800" dirty="0" smtClean="0">
                  <a:solidFill>
                    <a:schemeClr val="bg1"/>
                  </a:solidFill>
                  <a:latin typeface="Gotham Light" pitchFamily="50" charset="0"/>
                </a:rPr>
                <a:t>Solution</a:t>
              </a:r>
              <a:endParaRPr lang="en-US" sz="1800" dirty="0" smtClean="0">
                <a:solidFill>
                  <a:schemeClr val="bg1"/>
                </a:solidFill>
                <a:latin typeface="Gotham Medium" panose="02000604030000020004" pitchFamily="50" charset="0"/>
              </a:endParaRPr>
            </a:p>
          </p:txBody>
        </p:sp>
        <p:pic>
          <p:nvPicPr>
            <p:cNvPr id="14" name="Imag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45004" y="1251738"/>
              <a:ext cx="506780" cy="506780"/>
            </a:xfrm>
            <a:prstGeom prst="rect">
              <a:avLst/>
            </a:prstGeom>
          </p:spPr>
        </p:pic>
      </p:grpSp>
      <p:pic>
        <p:nvPicPr>
          <p:cNvPr id="15" name="Image 14"/>
          <p:cNvPicPr>
            <a:picLocks noChangeAspect="1"/>
          </p:cNvPicPr>
          <p:nvPr/>
        </p:nvPicPr>
        <p:blipFill rotWithShape="1">
          <a:blip r:embed="rId4">
            <a:extLst>
              <a:ext uri="{28A0092B-C50C-407E-A947-70E740481C1C}">
                <a14:useLocalDpi xmlns:a14="http://schemas.microsoft.com/office/drawing/2010/main" val="0"/>
              </a:ext>
            </a:extLst>
          </a:blip>
          <a:srcRect t="11773" b="13820"/>
          <a:stretch/>
        </p:blipFill>
        <p:spPr>
          <a:xfrm>
            <a:off x="7968208" y="1122364"/>
            <a:ext cx="2586873" cy="3170732"/>
          </a:xfrm>
          <a:prstGeom prst="parallelogram">
            <a:avLst/>
          </a:prstGeom>
        </p:spPr>
      </p:pic>
    </p:spTree>
    <p:extLst>
      <p:ext uri="{BB962C8B-B14F-4D97-AF65-F5344CB8AC3E}">
        <p14:creationId xmlns:p14="http://schemas.microsoft.com/office/powerpoint/2010/main" val="2762523291"/>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0" y="115658"/>
            <a:ext cx="12192000" cy="756094"/>
          </a:xfrm>
        </p:spPr>
        <p:txBody>
          <a:bodyPr/>
          <a:lstStyle/>
          <a:p>
            <a:r>
              <a:rPr lang="fr-FR" dirty="0" err="1" smtClean="0">
                <a:latin typeface="Segoe UI Light" panose="020B0502040204020203" pitchFamily="34" charset="0"/>
                <a:cs typeface="Segoe UI Light" panose="020B0502040204020203" pitchFamily="34" charset="0"/>
              </a:rPr>
              <a:t>Contextual</a:t>
            </a:r>
            <a:r>
              <a:rPr lang="fr-FR" dirty="0" smtClean="0">
                <a:latin typeface="Segoe UI Light" panose="020B0502040204020203" pitchFamily="34" charset="0"/>
                <a:cs typeface="Segoe UI Light" panose="020B0502040204020203" pitchFamily="34" charset="0"/>
              </a:rPr>
              <a:t> </a:t>
            </a:r>
            <a:r>
              <a:rPr lang="fr-FR" dirty="0" err="1" smtClean="0">
                <a:latin typeface="Segoe UI Light" panose="020B0502040204020203" pitchFamily="34" charset="0"/>
                <a:cs typeface="Segoe UI Light" panose="020B0502040204020203" pitchFamily="34" charset="0"/>
              </a:rPr>
              <a:t>mobility</a:t>
            </a:r>
            <a:endParaRPr lang="fr-FR" dirty="0">
              <a:latin typeface="Segoe UI Light" panose="020B0502040204020203" pitchFamily="34" charset="0"/>
              <a:cs typeface="Segoe UI Light" panose="020B0502040204020203" pitchFamily="34" charset="0"/>
            </a:endParaRPr>
          </a:p>
        </p:txBody>
      </p:sp>
      <p:pic>
        <p:nvPicPr>
          <p:cNvPr id="10" name="Picture 2" descr="http://www.mobileappsprogramming.com/wp-content/uploads/2014/07/mobile_app_abstract_shutterstock_698630112.jpg"/>
          <p:cNvPicPr>
            <a:picLocks noChangeAspect="1" noChangeArrowheads="1"/>
          </p:cNvPicPr>
          <p:nvPr/>
        </p:nvPicPr>
        <p:blipFill>
          <a:blip r:embed="rId4">
            <a:duotone>
              <a:schemeClr val="bg2">
                <a:shade val="45000"/>
                <a:satMod val="135000"/>
              </a:schemeClr>
              <a:prstClr val="white"/>
            </a:duotone>
            <a:extLst>
              <a:ext uri="{28A0092B-C50C-407E-A947-70E740481C1C}">
                <a14:useLocalDpi xmlns:a14="http://schemas.microsoft.com/office/drawing/2010/main" val="0"/>
              </a:ext>
            </a:extLst>
          </a:blip>
          <a:srcRect t="2688" b="2688"/>
          <a:stretch>
            <a:fillRect/>
          </a:stretch>
        </p:blipFill>
        <p:spPr bwMode="auto">
          <a:xfrm>
            <a:off x="8126934" y="1217384"/>
            <a:ext cx="4079580" cy="4373860"/>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p:cNvSpPr/>
          <p:nvPr/>
        </p:nvSpPr>
        <p:spPr>
          <a:xfrm>
            <a:off x="396248" y="1815555"/>
            <a:ext cx="8208912" cy="3416320"/>
          </a:xfrm>
          <a:prstGeom prst="rect">
            <a:avLst/>
          </a:prstGeom>
        </p:spPr>
        <p:txBody>
          <a:bodyPr wrap="square">
            <a:spAutoFit/>
          </a:bodyPr>
          <a:lstStyle/>
          <a:p>
            <a:pPr marL="285750" indent="-285750">
              <a:buFont typeface="Wingdings" panose="05000000000000000000" pitchFamily="2" charset="2"/>
              <a:buChar char="ü"/>
            </a:pPr>
            <a:r>
              <a:rPr lang="en-US" sz="2400" i="0" dirty="0" smtClean="0">
                <a:solidFill>
                  <a:schemeClr val="tx1"/>
                </a:solidFill>
                <a:latin typeface="Segoe UI" panose="020B0502040204020203" pitchFamily="34" charset="0"/>
                <a:cs typeface="Segoe UI" panose="020B0502040204020203" pitchFamily="34" charset="0"/>
              </a:rPr>
              <a:t>Exchange and visualize </a:t>
            </a:r>
            <a:r>
              <a:rPr lang="en-US" sz="2400" b="1" i="0" dirty="0" smtClean="0">
                <a:solidFill>
                  <a:schemeClr val="tx1"/>
                </a:solidFill>
                <a:latin typeface="Segoe UI" panose="020B0502040204020203" pitchFamily="34" charset="0"/>
                <a:cs typeface="Segoe UI" panose="020B0502040204020203" pitchFamily="34" charset="0"/>
              </a:rPr>
              <a:t>relevant</a:t>
            </a:r>
            <a:r>
              <a:rPr lang="en-US" sz="2400" i="0" dirty="0" smtClean="0">
                <a:solidFill>
                  <a:schemeClr val="tx1"/>
                </a:solidFill>
                <a:latin typeface="Segoe UI" panose="020B0502040204020203" pitchFamily="34" charset="0"/>
                <a:cs typeface="Segoe UI" panose="020B0502040204020203" pitchFamily="34" charset="0"/>
              </a:rPr>
              <a:t> </a:t>
            </a:r>
            <a:r>
              <a:rPr lang="en-US" sz="2400" b="1" i="0" dirty="0" smtClean="0">
                <a:solidFill>
                  <a:schemeClr val="tx1"/>
                </a:solidFill>
                <a:latin typeface="Segoe UI" panose="020B0502040204020203" pitchFamily="34" charset="0"/>
                <a:cs typeface="Segoe UI" panose="020B0502040204020203" pitchFamily="34" charset="0"/>
              </a:rPr>
              <a:t>information</a:t>
            </a:r>
          </a:p>
          <a:p>
            <a:r>
              <a:rPr lang="en-US" sz="2400" i="0" dirty="0" smtClean="0">
                <a:solidFill>
                  <a:schemeClr val="tx1"/>
                </a:solidFill>
                <a:latin typeface="Segoe UI" panose="020B0502040204020203" pitchFamily="34" charset="0"/>
                <a:cs typeface="Segoe UI" panose="020B0502040204020203" pitchFamily="34" charset="0"/>
              </a:rPr>
              <a:t>on a </a:t>
            </a:r>
            <a:r>
              <a:rPr lang="en-US" sz="2400" b="1" i="0" dirty="0" smtClean="0">
                <a:solidFill>
                  <a:schemeClr val="tx1"/>
                </a:solidFill>
                <a:latin typeface="Segoe UI" panose="020B0502040204020203" pitchFamily="34" charset="0"/>
                <a:cs typeface="Segoe UI" panose="020B0502040204020203" pitchFamily="34" charset="0"/>
              </a:rPr>
              <a:t>mobile device </a:t>
            </a:r>
            <a:r>
              <a:rPr lang="en-US" sz="2400" i="0" dirty="0">
                <a:solidFill>
                  <a:schemeClr val="tx1"/>
                </a:solidFill>
                <a:latin typeface="Segoe UI" panose="020B0502040204020203" pitchFamily="34" charset="0"/>
                <a:cs typeface="Segoe UI" panose="020B0502040204020203" pitchFamily="34" charset="0"/>
              </a:rPr>
              <a:t>in the </a:t>
            </a:r>
            <a:r>
              <a:rPr lang="en-US" sz="2400" b="1" i="0" dirty="0">
                <a:solidFill>
                  <a:schemeClr val="tx1"/>
                </a:solidFill>
                <a:latin typeface="Segoe UI" panose="020B0502040204020203" pitchFamily="34" charset="0"/>
                <a:cs typeface="Segoe UI" panose="020B0502040204020203" pitchFamily="34" charset="0"/>
              </a:rPr>
              <a:t>context of location/role</a:t>
            </a:r>
          </a:p>
          <a:p>
            <a:endParaRPr lang="en-US" sz="2400" b="1" i="0" dirty="0" smtClean="0">
              <a:solidFill>
                <a:schemeClr val="tx1"/>
              </a:solidFill>
              <a:latin typeface="Segoe UI" panose="020B0502040204020203" pitchFamily="34" charset="0"/>
              <a:cs typeface="Segoe UI" panose="020B0502040204020203" pitchFamily="34" charset="0"/>
            </a:endParaRPr>
          </a:p>
          <a:p>
            <a:pPr marL="342900" indent="-342900">
              <a:buFont typeface="Wingdings" panose="05000000000000000000" pitchFamily="2" charset="2"/>
              <a:buChar char="ü"/>
            </a:pPr>
            <a:r>
              <a:rPr lang="fr-FR" sz="2400" i="0" dirty="0" err="1" smtClean="0">
                <a:solidFill>
                  <a:schemeClr val="tx1"/>
                </a:solidFill>
                <a:latin typeface="Segoe UI" panose="020B0502040204020203" pitchFamily="34" charset="0"/>
                <a:cs typeface="Segoe UI" panose="020B0502040204020203" pitchFamily="34" charset="0"/>
              </a:rPr>
              <a:t>Take</a:t>
            </a:r>
            <a:r>
              <a:rPr lang="fr-FR" sz="2400" i="0" dirty="0" smtClean="0">
                <a:solidFill>
                  <a:schemeClr val="tx1"/>
                </a:solidFill>
                <a:latin typeface="Segoe UI" panose="020B0502040204020203" pitchFamily="34" charset="0"/>
                <a:cs typeface="Segoe UI" panose="020B0502040204020203" pitchFamily="34" charset="0"/>
              </a:rPr>
              <a:t> </a:t>
            </a:r>
            <a:r>
              <a:rPr lang="fr-FR" sz="2400" i="0" dirty="0" err="1" smtClean="0">
                <a:solidFill>
                  <a:schemeClr val="tx1"/>
                </a:solidFill>
                <a:latin typeface="Segoe UI" panose="020B0502040204020203" pitchFamily="34" charset="0"/>
                <a:cs typeface="Segoe UI" panose="020B0502040204020203" pitchFamily="34" charset="0"/>
              </a:rPr>
              <a:t>advantages</a:t>
            </a:r>
            <a:r>
              <a:rPr lang="fr-FR" sz="2400" i="0" dirty="0" smtClean="0">
                <a:solidFill>
                  <a:schemeClr val="tx1"/>
                </a:solidFill>
                <a:latin typeface="Segoe UI" panose="020B0502040204020203" pitchFamily="34" charset="0"/>
                <a:cs typeface="Segoe UI" panose="020B0502040204020203" pitchFamily="34" charset="0"/>
              </a:rPr>
              <a:t> of </a:t>
            </a:r>
            <a:r>
              <a:rPr lang="fr-FR" sz="2400" i="0" dirty="0" err="1" smtClean="0">
                <a:solidFill>
                  <a:schemeClr val="tx1"/>
                </a:solidFill>
                <a:latin typeface="Segoe UI" panose="020B0502040204020203" pitchFamily="34" charset="0"/>
                <a:cs typeface="Segoe UI" panose="020B0502040204020203" pitchFamily="34" charset="0"/>
              </a:rPr>
              <a:t>geolocation</a:t>
            </a:r>
            <a:r>
              <a:rPr lang="fr-FR" sz="2400" i="0" dirty="0" smtClean="0">
                <a:solidFill>
                  <a:schemeClr val="tx1"/>
                </a:solidFill>
                <a:latin typeface="Segoe UI" panose="020B0502040204020203" pitchFamily="34" charset="0"/>
                <a:cs typeface="Segoe UI" panose="020B0502040204020203" pitchFamily="34" charset="0"/>
              </a:rPr>
              <a:t> technologies</a:t>
            </a:r>
          </a:p>
          <a:p>
            <a:pPr marL="342900" indent="-342900">
              <a:buFont typeface="Wingdings" panose="05000000000000000000" pitchFamily="2" charset="2"/>
              <a:buChar char="ü"/>
            </a:pPr>
            <a:endParaRPr lang="fr-FR" sz="2400" i="0" dirty="0" smtClean="0">
              <a:solidFill>
                <a:schemeClr val="tx1"/>
              </a:solidFill>
              <a:latin typeface="Segoe UI" panose="020B0502040204020203" pitchFamily="34" charset="0"/>
              <a:cs typeface="Segoe UI" panose="020B0502040204020203" pitchFamily="34" charset="0"/>
            </a:endParaRPr>
          </a:p>
          <a:p>
            <a:pPr marL="342900" indent="-342900">
              <a:buFont typeface="Wingdings" panose="05000000000000000000" pitchFamily="2" charset="2"/>
              <a:buChar char="ü"/>
            </a:pPr>
            <a:r>
              <a:rPr lang="en-US" sz="2400" b="1" i="0" dirty="0" smtClean="0">
                <a:solidFill>
                  <a:schemeClr val="tx1"/>
                </a:solidFill>
                <a:latin typeface="Segoe UI" panose="020B0502040204020203" pitchFamily="34" charset="0"/>
                <a:cs typeface="Segoe UI" panose="020B0502040204020203" pitchFamily="34" charset="0"/>
              </a:rPr>
              <a:t>Automatically </a:t>
            </a:r>
            <a:r>
              <a:rPr lang="en-US" sz="2400" b="1" i="0" dirty="0">
                <a:solidFill>
                  <a:schemeClr val="tx1"/>
                </a:solidFill>
                <a:latin typeface="Segoe UI" panose="020B0502040204020203" pitchFamily="34" charset="0"/>
                <a:cs typeface="Segoe UI" panose="020B0502040204020203" pitchFamily="34" charset="0"/>
              </a:rPr>
              <a:t>push </a:t>
            </a:r>
            <a:r>
              <a:rPr lang="en-US" sz="2400" i="0" dirty="0">
                <a:solidFill>
                  <a:schemeClr val="tx1"/>
                </a:solidFill>
                <a:latin typeface="Segoe UI" panose="020B0502040204020203" pitchFamily="34" charset="0"/>
                <a:cs typeface="Segoe UI" panose="020B0502040204020203" pitchFamily="34" charset="0"/>
              </a:rPr>
              <a:t>information to the mobile </a:t>
            </a:r>
            <a:r>
              <a:rPr lang="en-US" sz="2400" i="0" dirty="0" smtClean="0">
                <a:solidFill>
                  <a:schemeClr val="tx1"/>
                </a:solidFill>
                <a:latin typeface="Segoe UI" panose="020B0502040204020203" pitchFamily="34" charset="0"/>
                <a:cs typeface="Segoe UI" panose="020B0502040204020203" pitchFamily="34" charset="0"/>
              </a:rPr>
              <a:t>user</a:t>
            </a:r>
          </a:p>
          <a:p>
            <a:pPr marL="342900" indent="-342900">
              <a:buFont typeface="Wingdings" panose="05000000000000000000" pitchFamily="2" charset="2"/>
              <a:buChar char="ü"/>
            </a:pPr>
            <a:endParaRPr lang="en-US" sz="2400" i="0" dirty="0">
              <a:solidFill>
                <a:schemeClr val="tx1"/>
              </a:solidFill>
              <a:latin typeface="Segoe UI" panose="020B0502040204020203" pitchFamily="34" charset="0"/>
              <a:cs typeface="Segoe UI" panose="020B0502040204020203" pitchFamily="34" charset="0"/>
            </a:endParaRPr>
          </a:p>
          <a:p>
            <a:pPr marL="342900" indent="-342900">
              <a:buFont typeface="Wingdings" panose="05000000000000000000" pitchFamily="2" charset="2"/>
              <a:buChar char="ü"/>
            </a:pPr>
            <a:r>
              <a:rPr lang="en-US" sz="2400" i="0" dirty="0" smtClean="0">
                <a:solidFill>
                  <a:schemeClr val="tx1"/>
                </a:solidFill>
                <a:latin typeface="Segoe UI" panose="020B0502040204020203" pitchFamily="34" charset="0"/>
                <a:cs typeface="Segoe UI" panose="020B0502040204020203" pitchFamily="34" charset="0"/>
              </a:rPr>
              <a:t>Allows the </a:t>
            </a:r>
            <a:r>
              <a:rPr lang="en-US" sz="2400" b="1" i="0" dirty="0" smtClean="0">
                <a:solidFill>
                  <a:schemeClr val="tx1"/>
                </a:solidFill>
                <a:latin typeface="Segoe UI" panose="020B0502040204020203" pitchFamily="34" charset="0"/>
                <a:cs typeface="Segoe UI" panose="020B0502040204020203" pitchFamily="34" charset="0"/>
              </a:rPr>
              <a:t>mobile user to interact </a:t>
            </a:r>
            <a:r>
              <a:rPr lang="en-US" sz="2400" i="0" dirty="0" smtClean="0">
                <a:solidFill>
                  <a:schemeClr val="tx1"/>
                </a:solidFill>
                <a:latin typeface="Segoe UI" panose="020B0502040204020203" pitchFamily="34" charset="0"/>
                <a:cs typeface="Segoe UI" panose="020B0502040204020203" pitchFamily="34" charset="0"/>
              </a:rPr>
              <a:t>in an </a:t>
            </a:r>
            <a:r>
              <a:rPr lang="en-US" sz="2400" b="1" i="0" dirty="0" smtClean="0">
                <a:solidFill>
                  <a:schemeClr val="tx1"/>
                </a:solidFill>
                <a:latin typeface="Segoe UI" panose="020B0502040204020203" pitchFamily="34" charset="0"/>
                <a:cs typeface="Segoe UI" panose="020B0502040204020203" pitchFamily="34" charset="0"/>
              </a:rPr>
              <a:t>intuitive way</a:t>
            </a:r>
          </a:p>
          <a:p>
            <a:r>
              <a:rPr lang="en-US" sz="2400" b="1" i="0" dirty="0" smtClean="0">
                <a:solidFill>
                  <a:schemeClr val="tx1"/>
                </a:solidFill>
                <a:latin typeface="Segoe UI" panose="020B0502040204020203" pitchFamily="34" charset="0"/>
                <a:cs typeface="Segoe UI" panose="020B0502040204020203" pitchFamily="34" charset="0"/>
              </a:rPr>
              <a:t>- </a:t>
            </a:r>
            <a:r>
              <a:rPr lang="en-US" sz="2400" i="0" dirty="0" smtClean="0">
                <a:solidFill>
                  <a:schemeClr val="tx1"/>
                </a:solidFill>
                <a:latin typeface="Segoe UI" panose="020B0502040204020203" pitchFamily="34" charset="0"/>
                <a:cs typeface="Segoe UI" panose="020B0502040204020203" pitchFamily="34" charset="0"/>
              </a:rPr>
              <a:t>Without </a:t>
            </a:r>
            <a:r>
              <a:rPr lang="en-US" sz="2400" i="0" dirty="0">
                <a:solidFill>
                  <a:schemeClr val="tx1"/>
                </a:solidFill>
                <a:latin typeface="Segoe UI" panose="020B0502040204020203" pitchFamily="34" charset="0"/>
                <a:cs typeface="Segoe UI" panose="020B0502040204020203" pitchFamily="34" charset="0"/>
              </a:rPr>
              <a:t>the need to navigate  through menus</a:t>
            </a:r>
          </a:p>
        </p:txBody>
      </p:sp>
      <p:sp>
        <p:nvSpPr>
          <p:cNvPr id="9" name="Rectangle 8"/>
          <p:cNvSpPr/>
          <p:nvPr/>
        </p:nvSpPr>
        <p:spPr>
          <a:xfrm>
            <a:off x="76589" y="5292434"/>
            <a:ext cx="9649072" cy="584775"/>
          </a:xfrm>
          <a:prstGeom prst="rect">
            <a:avLst/>
          </a:prstGeom>
          <a:solidFill>
            <a:srgbClr val="FF0000"/>
          </a:solidFill>
        </p:spPr>
        <p:txBody>
          <a:bodyPr wrap="square">
            <a:spAutoFit/>
          </a:bodyPr>
          <a:lstStyle/>
          <a:p>
            <a:r>
              <a:rPr lang="fr-FR" sz="3200" b="1" spc="300" dirty="0">
                <a:solidFill>
                  <a:schemeClr val="bg1"/>
                </a:solidFill>
              </a:rPr>
              <a:t>Mobile </a:t>
            </a:r>
            <a:r>
              <a:rPr lang="fr-FR" sz="3200" b="1" spc="300" dirty="0" err="1">
                <a:solidFill>
                  <a:schemeClr val="bg1"/>
                </a:solidFill>
              </a:rPr>
              <a:t>app</a:t>
            </a:r>
            <a:r>
              <a:rPr lang="fr-FR" sz="3200" b="1" spc="300" dirty="0">
                <a:solidFill>
                  <a:schemeClr val="bg1"/>
                </a:solidFill>
              </a:rPr>
              <a:t> </a:t>
            </a:r>
            <a:r>
              <a:rPr lang="fr-FR" sz="3200" b="1" spc="300" dirty="0" smtClean="0">
                <a:solidFill>
                  <a:schemeClr val="bg1"/>
                </a:solidFill>
              </a:rPr>
              <a:t>+ </a:t>
            </a:r>
            <a:r>
              <a:rPr lang="fr-FR" sz="3200" b="1" spc="300" dirty="0" err="1" smtClean="0">
                <a:solidFill>
                  <a:schemeClr val="bg1"/>
                </a:solidFill>
              </a:rPr>
              <a:t>Geolocation</a:t>
            </a:r>
            <a:r>
              <a:rPr lang="fr-FR" sz="3200" b="1" spc="300" dirty="0" smtClean="0">
                <a:solidFill>
                  <a:schemeClr val="bg1"/>
                </a:solidFill>
              </a:rPr>
              <a:t> </a:t>
            </a:r>
            <a:r>
              <a:rPr lang="fr-FR" sz="3200" b="1" spc="300" dirty="0">
                <a:solidFill>
                  <a:schemeClr val="bg1"/>
                </a:solidFill>
              </a:rPr>
              <a:t>+ </a:t>
            </a:r>
            <a:r>
              <a:rPr lang="fr-FR" sz="3200" b="1" spc="300" dirty="0" smtClean="0">
                <a:solidFill>
                  <a:schemeClr val="bg1"/>
                </a:solidFill>
              </a:rPr>
              <a:t>Services</a:t>
            </a:r>
            <a:endParaRPr lang="fr-FR" sz="3200" b="1" spc="300" dirty="0">
              <a:solidFill>
                <a:schemeClr val="bg1"/>
              </a:solidFill>
            </a:endParaRPr>
          </a:p>
        </p:txBody>
      </p:sp>
      <p:sp>
        <p:nvSpPr>
          <p:cNvPr id="11" name="Rectangle 10"/>
          <p:cNvSpPr/>
          <p:nvPr/>
        </p:nvSpPr>
        <p:spPr>
          <a:xfrm>
            <a:off x="8462098" y="1909881"/>
            <a:ext cx="3744416" cy="2031325"/>
          </a:xfrm>
          <a:prstGeom prst="rect">
            <a:avLst/>
          </a:prstGeom>
        </p:spPr>
        <p:txBody>
          <a:bodyPr wrap="square">
            <a:spAutoFit/>
          </a:bodyPr>
          <a:lstStyle/>
          <a:p>
            <a:r>
              <a:rPr lang="en-US" b="1" dirty="0" smtClean="0">
                <a:solidFill>
                  <a:srgbClr val="252525"/>
                </a:solidFill>
                <a:latin typeface="Arial" panose="020B0604020202020204" pitchFamily="34" charset="0"/>
              </a:rPr>
              <a:t>The </a:t>
            </a:r>
            <a:r>
              <a:rPr lang="en-US" b="1" dirty="0">
                <a:solidFill>
                  <a:srgbClr val="252525"/>
                </a:solidFill>
                <a:latin typeface="Arial" panose="020B0604020202020204" pitchFamily="34" charset="0"/>
              </a:rPr>
              <a:t> </a:t>
            </a:r>
            <a:r>
              <a:rPr lang="en-US" b="1" dirty="0">
                <a:solidFill>
                  <a:srgbClr val="C00000"/>
                </a:solidFill>
                <a:latin typeface="Gotham Book" panose="02000604040000020004" pitchFamily="50" charset="0"/>
              </a:rPr>
              <a:t>right information</a:t>
            </a:r>
          </a:p>
          <a:p>
            <a:endParaRPr lang="en-US" b="1" dirty="0" smtClean="0">
              <a:solidFill>
                <a:srgbClr val="FF0000"/>
              </a:solidFill>
              <a:latin typeface="Gotham Book" panose="02000604040000020004" pitchFamily="50" charset="0"/>
            </a:endParaRPr>
          </a:p>
          <a:p>
            <a:r>
              <a:rPr lang="en-US" b="1" dirty="0" smtClean="0">
                <a:solidFill>
                  <a:srgbClr val="252525"/>
                </a:solidFill>
                <a:latin typeface="Arial" panose="020B0604020202020204" pitchFamily="34" charset="0"/>
              </a:rPr>
              <a:t>	At </a:t>
            </a:r>
            <a:r>
              <a:rPr lang="en-US" b="1" dirty="0" smtClean="0">
                <a:solidFill>
                  <a:srgbClr val="C00000"/>
                </a:solidFill>
                <a:latin typeface="Gotham Book" panose="02000604040000020004" pitchFamily="50" charset="0"/>
              </a:rPr>
              <a:t>the right place</a:t>
            </a:r>
          </a:p>
          <a:p>
            <a:endParaRPr lang="fr-FR" b="1" dirty="0">
              <a:solidFill>
                <a:srgbClr val="FF0000"/>
              </a:solidFill>
              <a:latin typeface="Gotham Book" panose="02000604040000020004" pitchFamily="50" charset="0"/>
            </a:endParaRPr>
          </a:p>
          <a:p>
            <a:r>
              <a:rPr lang="en-US" b="1" dirty="0" smtClean="0">
                <a:solidFill>
                  <a:srgbClr val="252525"/>
                </a:solidFill>
                <a:latin typeface="Arial" panose="020B0604020202020204" pitchFamily="34" charset="0"/>
              </a:rPr>
              <a:t>At</a:t>
            </a:r>
            <a:r>
              <a:rPr lang="en-US" dirty="0" smtClean="0">
                <a:solidFill>
                  <a:srgbClr val="252525"/>
                </a:solidFill>
                <a:latin typeface="Arial" panose="020B0604020202020204" pitchFamily="34" charset="0"/>
              </a:rPr>
              <a:t> </a:t>
            </a:r>
            <a:r>
              <a:rPr lang="en-US" b="1" dirty="0" smtClean="0">
                <a:solidFill>
                  <a:srgbClr val="C00000"/>
                </a:solidFill>
                <a:latin typeface="Gotham Book" panose="02000604040000020004" pitchFamily="50" charset="0"/>
              </a:rPr>
              <a:t>the right time</a:t>
            </a:r>
          </a:p>
          <a:p>
            <a:endParaRPr lang="en-US" b="1" dirty="0">
              <a:solidFill>
                <a:srgbClr val="FF0000"/>
              </a:solidFill>
              <a:latin typeface="Gotham Book" panose="02000604040000020004" pitchFamily="50" charset="0"/>
            </a:endParaRPr>
          </a:p>
          <a:p>
            <a:r>
              <a:rPr lang="en-US" b="1" dirty="0" smtClean="0">
                <a:solidFill>
                  <a:srgbClr val="252525"/>
                </a:solidFill>
                <a:latin typeface="Arial" panose="020B0604020202020204" pitchFamily="34" charset="0"/>
              </a:rPr>
              <a:t>	To the </a:t>
            </a:r>
            <a:r>
              <a:rPr lang="en-US" b="1" dirty="0" smtClean="0">
                <a:solidFill>
                  <a:srgbClr val="C00000"/>
                </a:solidFill>
                <a:latin typeface="Gotham Book" panose="02000604040000020004" pitchFamily="50" charset="0"/>
              </a:rPr>
              <a:t>right people </a:t>
            </a:r>
            <a:endParaRPr lang="en-US" b="1" dirty="0">
              <a:solidFill>
                <a:srgbClr val="C00000"/>
              </a:solidFill>
              <a:latin typeface="Gotham Book" panose="02000604040000020004" pitchFamily="50" charset="0"/>
            </a:endParaRPr>
          </a:p>
        </p:txBody>
      </p:sp>
      <p:sp>
        <p:nvSpPr>
          <p:cNvPr id="12" name="Rectangle 11"/>
          <p:cNvSpPr/>
          <p:nvPr/>
        </p:nvSpPr>
        <p:spPr>
          <a:xfrm>
            <a:off x="407368" y="1029075"/>
            <a:ext cx="9289032" cy="461665"/>
          </a:xfrm>
          <a:prstGeom prst="rect">
            <a:avLst/>
          </a:prstGeom>
        </p:spPr>
        <p:txBody>
          <a:bodyPr wrap="square">
            <a:spAutoFit/>
          </a:bodyPr>
          <a:lstStyle/>
          <a:p>
            <a:r>
              <a:rPr lang="fr-FR" sz="2400" b="1" i="0" spc="300" dirty="0" smtClean="0">
                <a:solidFill>
                  <a:schemeClr val="tx1"/>
                </a:solidFill>
                <a:latin typeface="Segoe UI" panose="020B0502040204020203" pitchFamily="34" charset="0"/>
                <a:cs typeface="Segoe UI" panose="020B0502040204020203" pitchFamily="34" charset="0"/>
              </a:rPr>
              <a:t>The extension of </a:t>
            </a:r>
            <a:r>
              <a:rPr lang="fr-FR" sz="2400" b="1" i="0" spc="300" dirty="0" err="1" smtClean="0">
                <a:solidFill>
                  <a:schemeClr val="tx1"/>
                </a:solidFill>
                <a:latin typeface="Segoe UI" panose="020B0502040204020203" pitchFamily="34" charset="0"/>
                <a:cs typeface="Segoe UI" panose="020B0502040204020203" pitchFamily="34" charset="0"/>
              </a:rPr>
              <a:t>your</a:t>
            </a:r>
            <a:r>
              <a:rPr lang="fr-FR" sz="2400" b="1" i="0" spc="300" dirty="0" smtClean="0">
                <a:solidFill>
                  <a:schemeClr val="tx1"/>
                </a:solidFill>
                <a:latin typeface="Segoe UI" panose="020B0502040204020203" pitchFamily="34" charset="0"/>
                <a:cs typeface="Segoe UI" panose="020B0502040204020203" pitchFamily="34" charset="0"/>
              </a:rPr>
              <a:t> </a:t>
            </a:r>
            <a:r>
              <a:rPr lang="fr-FR" sz="2400" b="1" i="0" spc="300" dirty="0" err="1" smtClean="0">
                <a:solidFill>
                  <a:schemeClr val="tx1"/>
                </a:solidFill>
                <a:latin typeface="Segoe UI" panose="020B0502040204020203" pitchFamily="34" charset="0"/>
                <a:cs typeface="Segoe UI" panose="020B0502040204020203" pitchFamily="34" charset="0"/>
              </a:rPr>
              <a:t>process</a:t>
            </a:r>
            <a:endParaRPr lang="fr-FR" sz="2400" b="1" i="0" spc="300" dirty="0">
              <a:solidFill>
                <a:schemeClr val="tx1"/>
              </a:solidFill>
              <a:latin typeface="Segoe UI" panose="020B0502040204020203" pitchFamily="34" charset="0"/>
              <a:cs typeface="Segoe UI" panose="020B0502040204020203" pitchFamily="34" charset="0"/>
            </a:endParaRPr>
          </a:p>
        </p:txBody>
      </p:sp>
      <p:grpSp>
        <p:nvGrpSpPr>
          <p:cNvPr id="8" name="Groupe 7"/>
          <p:cNvGrpSpPr/>
          <p:nvPr/>
        </p:nvGrpSpPr>
        <p:grpSpPr>
          <a:xfrm>
            <a:off x="0" y="110983"/>
            <a:ext cx="2715492" cy="760769"/>
            <a:chOff x="1559496" y="1124744"/>
            <a:chExt cx="2715492" cy="760769"/>
          </a:xfrm>
        </p:grpSpPr>
        <p:sp>
          <p:nvSpPr>
            <p:cNvPr id="13" name="Parallélogramme 12"/>
            <p:cNvSpPr/>
            <p:nvPr/>
          </p:nvSpPr>
          <p:spPr>
            <a:xfrm>
              <a:off x="1559496" y="1124744"/>
              <a:ext cx="2715492" cy="760769"/>
            </a:xfrm>
            <a:prstGeom prst="parallelogram">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dirty="0">
                <a:latin typeface="Gotham Light" pitchFamily="50" charset="0"/>
              </a:endParaRPr>
            </a:p>
          </p:txBody>
        </p:sp>
        <p:sp>
          <p:nvSpPr>
            <p:cNvPr id="14" name="ZoneTexte 13"/>
            <p:cNvSpPr txBox="1"/>
            <p:nvPr/>
          </p:nvSpPr>
          <p:spPr>
            <a:xfrm>
              <a:off x="1703512" y="1181963"/>
              <a:ext cx="1968704" cy="646331"/>
            </a:xfrm>
            <a:prstGeom prst="rect">
              <a:avLst/>
            </a:prstGeom>
            <a:noFill/>
          </p:spPr>
          <p:txBody>
            <a:bodyPr wrap="square" rtlCol="0">
              <a:spAutoFit/>
            </a:bodyPr>
            <a:lstStyle/>
            <a:p>
              <a:pPr algn="ctr"/>
              <a:r>
                <a:rPr lang="en-US" sz="1800" dirty="0" smtClean="0">
                  <a:solidFill>
                    <a:schemeClr val="bg1"/>
                  </a:solidFill>
                  <a:latin typeface="Gotham Medium" panose="02000604030000020004" pitchFamily="50" charset="0"/>
                </a:rPr>
                <a:t>Location based</a:t>
              </a:r>
              <a:endParaRPr lang="en-US" sz="1800" dirty="0">
                <a:solidFill>
                  <a:schemeClr val="bg1"/>
                </a:solidFill>
                <a:latin typeface="Gotham Light" pitchFamily="50" charset="0"/>
              </a:endParaRPr>
            </a:p>
            <a:p>
              <a:pPr lvl="0" algn="ctr"/>
              <a:r>
                <a:rPr lang="en-US" sz="1800" dirty="0" smtClean="0">
                  <a:solidFill>
                    <a:schemeClr val="bg1"/>
                  </a:solidFill>
                  <a:latin typeface="Gotham Light" pitchFamily="50" charset="0"/>
                </a:rPr>
                <a:t>Solution</a:t>
              </a:r>
              <a:endParaRPr lang="en-US" sz="1800" dirty="0" smtClean="0">
                <a:solidFill>
                  <a:schemeClr val="bg1"/>
                </a:solidFill>
                <a:latin typeface="Gotham Medium" panose="02000604030000020004" pitchFamily="50" charset="0"/>
              </a:endParaRPr>
            </a:p>
          </p:txBody>
        </p:sp>
        <p:pic>
          <p:nvPicPr>
            <p:cNvPr id="16" name="Image 1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645004" y="1251738"/>
              <a:ext cx="506780" cy="506780"/>
            </a:xfrm>
            <a:prstGeom prst="rect">
              <a:avLst/>
            </a:prstGeom>
          </p:spPr>
        </p:pic>
      </p:grpSp>
    </p:spTree>
    <p:custDataLst>
      <p:tags r:id="rId1"/>
    </p:custDataLst>
    <p:extLst>
      <p:ext uri="{BB962C8B-B14F-4D97-AF65-F5344CB8AC3E}">
        <p14:creationId xmlns:p14="http://schemas.microsoft.com/office/powerpoint/2010/main" val="416191318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767408" y="1285938"/>
            <a:ext cx="9793088" cy="4154984"/>
          </a:xfrm>
          <a:prstGeom prst="rect">
            <a:avLst/>
          </a:prstGeom>
        </p:spPr>
        <p:txBody>
          <a:bodyPr wrap="square">
            <a:spAutoFit/>
          </a:bodyPr>
          <a:lstStyle/>
          <a:p>
            <a:pPr marL="685800" lvl="1" indent="-342900">
              <a:buFontTx/>
              <a:buChar char="-"/>
            </a:pPr>
            <a:r>
              <a:rPr lang="fr-FR" i="0" noProof="1" smtClean="0">
                <a:solidFill>
                  <a:schemeClr val="tx1"/>
                </a:solidFill>
                <a:latin typeface="Segoe UI" panose="020B0502040204020203" pitchFamily="34" charset="0"/>
                <a:cs typeface="Segoe UI" panose="020B0502040204020203" pitchFamily="34" charset="0"/>
              </a:rPr>
              <a:t>Internet </a:t>
            </a:r>
            <a:r>
              <a:rPr lang="fr-FR" i="0" noProof="1" smtClean="0">
                <a:solidFill>
                  <a:schemeClr val="tx1"/>
                </a:solidFill>
                <a:latin typeface="Segoe UI" panose="020B0502040204020203" pitchFamily="34" charset="0"/>
                <a:cs typeface="Segoe UI" panose="020B0502040204020203" pitchFamily="34" charset="0"/>
              </a:rPr>
              <a:t>of things </a:t>
            </a:r>
            <a:r>
              <a:rPr lang="fr-FR" i="0" noProof="1" smtClean="0">
                <a:solidFill>
                  <a:schemeClr val="tx1"/>
                </a:solidFill>
                <a:latin typeface="Segoe UI" panose="020B0502040204020203" pitchFamily="34" charset="0"/>
                <a:cs typeface="Segoe UI" panose="020B0502040204020203" pitchFamily="34" charset="0"/>
              </a:rPr>
              <a:t>– IoT/IIoT</a:t>
            </a:r>
          </a:p>
          <a:p>
            <a:pPr marL="685800" lvl="1" indent="-342900">
              <a:buFontTx/>
              <a:buChar char="-"/>
            </a:pPr>
            <a:endParaRPr lang="fr-FR" i="0" noProof="1">
              <a:solidFill>
                <a:schemeClr val="tx1"/>
              </a:solidFill>
              <a:latin typeface="Segoe UI" panose="020B0502040204020203" pitchFamily="34" charset="0"/>
              <a:cs typeface="Segoe UI" panose="020B0502040204020203" pitchFamily="34" charset="0"/>
            </a:endParaRPr>
          </a:p>
          <a:p>
            <a:pPr marL="685800" lvl="1" indent="-342900">
              <a:buFontTx/>
              <a:buChar char="-"/>
            </a:pPr>
            <a:r>
              <a:rPr lang="fr-FR" i="0" noProof="1" smtClean="0">
                <a:solidFill>
                  <a:schemeClr val="tx1"/>
                </a:solidFill>
                <a:latin typeface="Segoe UI" panose="020B0502040204020203" pitchFamily="34" charset="0"/>
                <a:cs typeface="Segoe UI" panose="020B0502040204020203" pitchFamily="34" charset="0"/>
              </a:rPr>
              <a:t>Big Data</a:t>
            </a:r>
          </a:p>
          <a:p>
            <a:pPr marL="685800" lvl="1" indent="-342900">
              <a:buFontTx/>
              <a:buChar char="-"/>
            </a:pPr>
            <a:endParaRPr lang="fr-FR" i="0" noProof="1">
              <a:solidFill>
                <a:schemeClr val="tx1"/>
              </a:solidFill>
              <a:latin typeface="Segoe UI" panose="020B0502040204020203" pitchFamily="34" charset="0"/>
              <a:cs typeface="Segoe UI" panose="020B0502040204020203" pitchFamily="34" charset="0"/>
            </a:endParaRPr>
          </a:p>
          <a:p>
            <a:pPr marL="685800" lvl="1" indent="-342900">
              <a:buFontTx/>
              <a:buChar char="-"/>
            </a:pPr>
            <a:r>
              <a:rPr lang="fr-FR" i="0" noProof="1" smtClean="0">
                <a:solidFill>
                  <a:schemeClr val="tx1"/>
                </a:solidFill>
                <a:latin typeface="Segoe UI" panose="020B0502040204020203" pitchFamily="34" charset="0"/>
                <a:cs typeface="Segoe UI" panose="020B0502040204020203" pitchFamily="34" charset="0"/>
              </a:rPr>
              <a:t>Cloud </a:t>
            </a:r>
          </a:p>
          <a:p>
            <a:pPr marL="685800" lvl="1" indent="-342900">
              <a:buFontTx/>
              <a:buChar char="-"/>
            </a:pPr>
            <a:endParaRPr lang="fr-FR" i="0" noProof="1">
              <a:solidFill>
                <a:schemeClr val="tx1"/>
              </a:solidFill>
              <a:latin typeface="Segoe UI" panose="020B0502040204020203" pitchFamily="34" charset="0"/>
              <a:cs typeface="Segoe UI" panose="020B0502040204020203" pitchFamily="34" charset="0"/>
            </a:endParaRPr>
          </a:p>
          <a:p>
            <a:pPr marL="685800" lvl="1" indent="-342900">
              <a:buFontTx/>
              <a:buChar char="-"/>
            </a:pPr>
            <a:r>
              <a:rPr lang="fr-FR" i="0" noProof="1" smtClean="0">
                <a:solidFill>
                  <a:schemeClr val="tx1"/>
                </a:solidFill>
                <a:latin typeface="Segoe UI" panose="020B0502040204020203" pitchFamily="34" charset="0"/>
                <a:cs typeface="Segoe UI" panose="020B0502040204020203" pitchFamily="34" charset="0"/>
              </a:rPr>
              <a:t>Contextual mobility</a:t>
            </a:r>
            <a:endParaRPr lang="fr-FR" i="0" noProof="1">
              <a:solidFill>
                <a:schemeClr val="tx1"/>
              </a:solidFill>
              <a:latin typeface="Segoe UI" panose="020B0502040204020203" pitchFamily="34" charset="0"/>
              <a:cs typeface="Segoe UI" panose="020B0502040204020203" pitchFamily="34" charset="0"/>
            </a:endParaRPr>
          </a:p>
          <a:p>
            <a:pPr marL="685800" lvl="1" indent="-342900">
              <a:buFontTx/>
              <a:buChar char="-"/>
            </a:pPr>
            <a:endParaRPr lang="fr-FR" i="0" noProof="1" smtClean="0">
              <a:solidFill>
                <a:schemeClr val="tx1"/>
              </a:solidFill>
              <a:latin typeface="Segoe UI" panose="020B0502040204020203" pitchFamily="34" charset="0"/>
              <a:cs typeface="Segoe UI" panose="020B0502040204020203" pitchFamily="34" charset="0"/>
            </a:endParaRPr>
          </a:p>
          <a:p>
            <a:pPr marL="685800" lvl="1" indent="-342900">
              <a:buFontTx/>
              <a:buChar char="-"/>
            </a:pPr>
            <a:r>
              <a:rPr lang="fr-FR" i="0" noProof="1" smtClean="0">
                <a:solidFill>
                  <a:schemeClr val="tx1"/>
                </a:solidFill>
                <a:latin typeface="Segoe UI" panose="020B0502040204020203" pitchFamily="34" charset="0"/>
                <a:cs typeface="Segoe UI" panose="020B0502040204020203" pitchFamily="34" charset="0"/>
              </a:rPr>
              <a:t>Predictive analysis</a:t>
            </a:r>
            <a:endParaRPr lang="fr-FR" i="0" noProof="1" smtClean="0">
              <a:solidFill>
                <a:schemeClr val="tx1"/>
              </a:solidFill>
              <a:latin typeface="Segoe UI" panose="020B0502040204020203" pitchFamily="34" charset="0"/>
              <a:cs typeface="Segoe UI" panose="020B0502040204020203" pitchFamily="34" charset="0"/>
            </a:endParaRPr>
          </a:p>
          <a:p>
            <a:pPr marL="685800" lvl="1" indent="-342900">
              <a:buFontTx/>
              <a:buChar char="-"/>
            </a:pPr>
            <a:endParaRPr lang="fr-FR" i="0" noProof="1">
              <a:solidFill>
                <a:schemeClr val="tx1"/>
              </a:solidFill>
              <a:latin typeface="Segoe UI" panose="020B0502040204020203" pitchFamily="34" charset="0"/>
              <a:cs typeface="Segoe UI" panose="020B0502040204020203" pitchFamily="34" charset="0"/>
            </a:endParaRPr>
          </a:p>
          <a:p>
            <a:pPr marL="342900" lvl="1"/>
            <a:r>
              <a:rPr lang="fr-FR" i="0" noProof="1" smtClean="0">
                <a:solidFill>
                  <a:schemeClr val="tx1"/>
                </a:solidFill>
                <a:latin typeface="Segoe UI" panose="020B0502040204020203" pitchFamily="34" charset="0"/>
                <a:cs typeface="Segoe UI" panose="020B0502040204020203" pitchFamily="34" charset="0"/>
              </a:rPr>
              <a:t>-  …</a:t>
            </a:r>
            <a:endParaRPr lang="fr-FR" i="0" noProof="1">
              <a:solidFill>
                <a:schemeClr val="tx1"/>
              </a:solidFill>
              <a:latin typeface="Segoe UI" panose="020B0502040204020203" pitchFamily="34" charset="0"/>
              <a:cs typeface="Segoe UI" panose="020B0502040204020203" pitchFamily="34" charset="0"/>
            </a:endParaRPr>
          </a:p>
        </p:txBody>
      </p:sp>
      <p:sp>
        <p:nvSpPr>
          <p:cNvPr id="4" name="Titre 3"/>
          <p:cNvSpPr>
            <a:spLocks noGrp="1"/>
          </p:cNvSpPr>
          <p:nvPr>
            <p:ph type="title"/>
          </p:nvPr>
        </p:nvSpPr>
        <p:spPr/>
        <p:txBody>
          <a:bodyPr/>
          <a:lstStyle/>
          <a:p>
            <a:r>
              <a:rPr lang="fr-FR" dirty="0" smtClean="0">
                <a:latin typeface="Segoe UI Light" panose="020B0502040204020203" pitchFamily="34" charset="0"/>
                <a:cs typeface="Segoe UI Light" panose="020B0502040204020203" pitchFamily="34" charset="0"/>
              </a:rPr>
              <a:t>The technologies of </a:t>
            </a:r>
            <a:r>
              <a:rPr lang="fr-FR" dirty="0" smtClean="0">
                <a:latin typeface="Segoe UI Light" panose="020B0502040204020203" pitchFamily="34" charset="0"/>
                <a:cs typeface="Segoe UI Light" panose="020B0502040204020203" pitchFamily="34" charset="0"/>
              </a:rPr>
              <a:t>transformation</a:t>
            </a:r>
            <a:endParaRPr lang="fr-FR" dirty="0">
              <a:latin typeface="Segoe UI Light" panose="020B0502040204020203" pitchFamily="34" charset="0"/>
              <a:cs typeface="Segoe UI Light" panose="020B0502040204020203" pitchFamily="34" charset="0"/>
            </a:endParaRPr>
          </a:p>
        </p:txBody>
      </p:sp>
      <p:pic>
        <p:nvPicPr>
          <p:cNvPr id="11" name="Image 10"/>
          <p:cNvPicPr>
            <a:picLocks noChangeAspect="1"/>
          </p:cNvPicPr>
          <p:nvPr/>
        </p:nvPicPr>
        <p:blipFill rotWithShape="1">
          <a:blip r:embed="rId3" cstate="print">
            <a:extLst>
              <a:ext uri="{28A0092B-C50C-407E-A947-70E740481C1C}">
                <a14:useLocalDpi xmlns:a14="http://schemas.microsoft.com/office/drawing/2010/main" val="0"/>
              </a:ext>
            </a:extLst>
          </a:blip>
          <a:srcRect l="25185" t="-477" r="25803" b="477"/>
          <a:stretch/>
        </p:blipFill>
        <p:spPr>
          <a:xfrm>
            <a:off x="7680176" y="1916832"/>
            <a:ext cx="3384376" cy="289319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8824845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138882" y="7505"/>
            <a:ext cx="9217024" cy="6912768"/>
          </a:xfrm>
          <a:prstGeom prst="rect">
            <a:avLst/>
          </a:prstGeom>
        </p:spPr>
      </p:pic>
      <p:sp>
        <p:nvSpPr>
          <p:cNvPr id="2" name="Titre 1"/>
          <p:cNvSpPr>
            <a:spLocks noGrp="1"/>
          </p:cNvSpPr>
          <p:nvPr>
            <p:ph type="title"/>
          </p:nvPr>
        </p:nvSpPr>
        <p:spPr>
          <a:xfrm>
            <a:off x="0" y="94279"/>
            <a:ext cx="12192000" cy="760769"/>
          </a:xfrm>
        </p:spPr>
        <p:txBody>
          <a:bodyPr/>
          <a:lstStyle/>
          <a:p>
            <a:r>
              <a:rPr lang="fr-FR" dirty="0" smtClean="0">
                <a:latin typeface="Segoe UI Light" panose="020B0502040204020203" pitchFamily="34" charset="0"/>
                <a:cs typeface="Segoe UI Light" panose="020B0502040204020203" pitchFamily="34" charset="0"/>
              </a:rPr>
              <a:t>Location </a:t>
            </a:r>
            <a:r>
              <a:rPr lang="fr-FR" dirty="0" err="1" smtClean="0">
                <a:latin typeface="Segoe UI Light" panose="020B0502040204020203" pitchFamily="34" charset="0"/>
                <a:cs typeface="Segoe UI Light" panose="020B0502040204020203" pitchFamily="34" charset="0"/>
              </a:rPr>
              <a:t>devices</a:t>
            </a:r>
            <a:endParaRPr lang="fr-FR" dirty="0">
              <a:latin typeface="Segoe UI Light" panose="020B0502040204020203" pitchFamily="34" charset="0"/>
              <a:cs typeface="Segoe UI Light" panose="020B0502040204020203" pitchFamily="34" charset="0"/>
            </a:endParaRPr>
          </a:p>
        </p:txBody>
      </p:sp>
      <p:grpSp>
        <p:nvGrpSpPr>
          <p:cNvPr id="4" name="Groupe 3"/>
          <p:cNvGrpSpPr/>
          <p:nvPr/>
        </p:nvGrpSpPr>
        <p:grpSpPr>
          <a:xfrm>
            <a:off x="0" y="94279"/>
            <a:ext cx="2715492" cy="760769"/>
            <a:chOff x="1559496" y="1124744"/>
            <a:chExt cx="2715492" cy="760769"/>
          </a:xfrm>
        </p:grpSpPr>
        <p:sp>
          <p:nvSpPr>
            <p:cNvPr id="5" name="Parallélogramme 4"/>
            <p:cNvSpPr/>
            <p:nvPr/>
          </p:nvSpPr>
          <p:spPr>
            <a:xfrm>
              <a:off x="1559496" y="1124744"/>
              <a:ext cx="2715492" cy="760769"/>
            </a:xfrm>
            <a:prstGeom prst="parallelogram">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dirty="0">
                <a:latin typeface="Gotham Light" pitchFamily="50" charset="0"/>
              </a:endParaRPr>
            </a:p>
          </p:txBody>
        </p:sp>
        <p:sp>
          <p:nvSpPr>
            <p:cNvPr id="6" name="ZoneTexte 5"/>
            <p:cNvSpPr txBox="1"/>
            <p:nvPr/>
          </p:nvSpPr>
          <p:spPr>
            <a:xfrm>
              <a:off x="1703512" y="1181963"/>
              <a:ext cx="1968704" cy="646331"/>
            </a:xfrm>
            <a:prstGeom prst="rect">
              <a:avLst/>
            </a:prstGeom>
            <a:noFill/>
          </p:spPr>
          <p:txBody>
            <a:bodyPr wrap="square" rtlCol="0">
              <a:spAutoFit/>
            </a:bodyPr>
            <a:lstStyle/>
            <a:p>
              <a:pPr algn="ctr"/>
              <a:r>
                <a:rPr lang="en-US" sz="1800" dirty="0" smtClean="0">
                  <a:solidFill>
                    <a:schemeClr val="bg1"/>
                  </a:solidFill>
                  <a:latin typeface="Gotham Medium" panose="02000604030000020004" pitchFamily="50" charset="0"/>
                </a:rPr>
                <a:t>Location based</a:t>
              </a:r>
              <a:endParaRPr lang="en-US" sz="1800" dirty="0">
                <a:solidFill>
                  <a:schemeClr val="bg1"/>
                </a:solidFill>
                <a:latin typeface="Gotham Light" pitchFamily="50" charset="0"/>
              </a:endParaRPr>
            </a:p>
            <a:p>
              <a:pPr lvl="0" algn="ctr"/>
              <a:r>
                <a:rPr lang="en-US" sz="1800" dirty="0" smtClean="0">
                  <a:solidFill>
                    <a:schemeClr val="bg1"/>
                  </a:solidFill>
                  <a:latin typeface="Gotham Light" pitchFamily="50" charset="0"/>
                </a:rPr>
                <a:t>Solution</a:t>
              </a:r>
              <a:endParaRPr lang="en-US" sz="1800" dirty="0" smtClean="0">
                <a:solidFill>
                  <a:schemeClr val="bg1"/>
                </a:solidFill>
                <a:latin typeface="Gotham Medium" panose="02000604030000020004" pitchFamily="50" charset="0"/>
              </a:endParaRPr>
            </a:p>
          </p:txBody>
        </p:sp>
        <p:pic>
          <p:nvPicPr>
            <p:cNvPr id="8" name="Image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645004" y="1251738"/>
              <a:ext cx="506780" cy="506780"/>
            </a:xfrm>
            <a:prstGeom prst="rect">
              <a:avLst/>
            </a:prstGeom>
          </p:spPr>
        </p:pic>
      </p:grpSp>
    </p:spTree>
    <p:custDataLst>
      <p:tags r:id="rId1"/>
    </p:custDataLst>
    <p:extLst>
      <p:ext uri="{BB962C8B-B14F-4D97-AF65-F5344CB8AC3E}">
        <p14:creationId xmlns:p14="http://schemas.microsoft.com/office/powerpoint/2010/main" val="2033353633"/>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a:xfrm>
            <a:off x="0" y="94279"/>
            <a:ext cx="12192000" cy="759693"/>
          </a:xfrm>
        </p:spPr>
        <p:txBody>
          <a:bodyPr>
            <a:normAutofit/>
          </a:bodyPr>
          <a:lstStyle/>
          <a:p>
            <a:r>
              <a:rPr lang="en-US" dirty="0">
                <a:latin typeface="Segoe UI Light" panose="020B0502040204020203" pitchFamily="34" charset="0"/>
                <a:cs typeface="Segoe UI Light" panose="020B0502040204020203" pitchFamily="34" charset="0"/>
              </a:rPr>
              <a:t>Maintenance </a:t>
            </a:r>
            <a:r>
              <a:rPr lang="en-US" dirty="0" smtClean="0">
                <a:latin typeface="Segoe UI Light" panose="020B0502040204020203" pitchFamily="34" charset="0"/>
                <a:cs typeface="Segoe UI Light" panose="020B0502040204020203" pitchFamily="34" charset="0"/>
              </a:rPr>
              <a:t>operations</a:t>
            </a:r>
            <a:endParaRPr lang="fr-FR" dirty="0">
              <a:latin typeface="Segoe UI Light" panose="020B0502040204020203" pitchFamily="34" charset="0"/>
              <a:cs typeface="Segoe UI Light" panose="020B0502040204020203" pitchFamily="34" charset="0"/>
            </a:endParaRPr>
          </a:p>
        </p:txBody>
      </p:sp>
      <p:sp>
        <p:nvSpPr>
          <p:cNvPr id="4" name="Content Placeholder 2"/>
          <p:cNvSpPr txBox="1">
            <a:spLocks/>
          </p:cNvSpPr>
          <p:nvPr/>
        </p:nvSpPr>
        <p:spPr>
          <a:xfrm>
            <a:off x="840184" y="1589460"/>
            <a:ext cx="3810420" cy="4857965"/>
          </a:xfrm>
          <a:prstGeom prst="rect">
            <a:avLst/>
          </a:prstGeom>
        </p:spPr>
        <p:txBody>
          <a:bodyP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lvl="0"/>
            <a:r>
              <a:rPr lang="en-US" sz="1800" i="0" dirty="0">
                <a:latin typeface="Segoe UI" panose="020B0502040204020203" pitchFamily="34" charset="0"/>
                <a:cs typeface="Segoe UI" panose="020B0502040204020203" pitchFamily="34" charset="0"/>
              </a:rPr>
              <a:t>A Maintenance staff is performing maintenance task on an equipment.</a:t>
            </a:r>
            <a:endParaRPr lang="fr-FR" sz="1800" i="0" dirty="0">
              <a:latin typeface="Segoe UI" panose="020B0502040204020203" pitchFamily="34" charset="0"/>
              <a:cs typeface="Segoe UI" panose="020B0502040204020203" pitchFamily="34" charset="0"/>
            </a:endParaRPr>
          </a:p>
          <a:p>
            <a:pPr lvl="0"/>
            <a:r>
              <a:rPr lang="en-US" sz="1800" i="0" dirty="0">
                <a:latin typeface="Segoe UI" panose="020B0502040204020203" pitchFamily="34" charset="0"/>
                <a:cs typeface="Segoe UI" panose="020B0502040204020203" pitchFamily="34" charset="0"/>
              </a:rPr>
              <a:t>They are facing a machine or equipment that has no HMI or operator Interface.</a:t>
            </a:r>
            <a:endParaRPr lang="fr-FR" sz="1800" i="0" dirty="0">
              <a:latin typeface="Segoe UI" panose="020B0502040204020203" pitchFamily="34" charset="0"/>
              <a:cs typeface="Segoe UI" panose="020B0502040204020203" pitchFamily="34" charset="0"/>
            </a:endParaRPr>
          </a:p>
          <a:p>
            <a:pPr lvl="0"/>
            <a:r>
              <a:rPr lang="en-US" sz="1800" i="0" dirty="0">
                <a:latin typeface="Segoe UI" panose="020B0502040204020203" pitchFamily="34" charset="0"/>
                <a:cs typeface="Segoe UI" panose="020B0502040204020203" pitchFamily="34" charset="0"/>
              </a:rPr>
              <a:t>They scan the QR code or touch the NFC tag to visualize status and parameters.</a:t>
            </a:r>
            <a:endParaRPr lang="fr-FR" sz="1800" i="0" dirty="0">
              <a:latin typeface="Segoe UI" panose="020B0502040204020203" pitchFamily="34" charset="0"/>
              <a:cs typeface="Segoe UI" panose="020B0502040204020203" pitchFamily="34" charset="0"/>
            </a:endParaRPr>
          </a:p>
          <a:p>
            <a:pPr lvl="0"/>
            <a:r>
              <a:rPr lang="en-US" sz="1800" i="0" dirty="0">
                <a:latin typeface="Segoe UI" panose="020B0502040204020203" pitchFamily="34" charset="0"/>
                <a:cs typeface="Segoe UI" panose="020B0502040204020203" pitchFamily="34" charset="0"/>
              </a:rPr>
              <a:t>They then set the equipment to maintenance mode masking alarms, then enter their maintenance actions &amp; reports.</a:t>
            </a:r>
            <a:endParaRPr lang="fr-FR" sz="1800" i="0" dirty="0">
              <a:latin typeface="Segoe UI" panose="020B0502040204020203" pitchFamily="34" charset="0"/>
              <a:cs typeface="Segoe UI" panose="020B0502040204020203" pitchFamily="34" charset="0"/>
            </a:endParaRPr>
          </a:p>
          <a:p>
            <a:pPr lvl="0"/>
            <a:r>
              <a:rPr lang="en-US" sz="1800" i="0" dirty="0">
                <a:latin typeface="Segoe UI" panose="020B0502040204020203" pitchFamily="34" charset="0"/>
                <a:cs typeface="Segoe UI" panose="020B0502040204020203" pitchFamily="34" charset="0"/>
              </a:rPr>
              <a:t>They can consult Manuals or Equipment datasheets as needed.</a:t>
            </a:r>
            <a:endParaRPr lang="fr-FR" sz="1800" i="0" dirty="0">
              <a:latin typeface="Segoe UI" panose="020B0502040204020203" pitchFamily="34" charset="0"/>
              <a:cs typeface="Segoe UI" panose="020B0502040204020203" pitchFamily="34" charset="0"/>
            </a:endParaRPr>
          </a:p>
        </p:txBody>
      </p:sp>
      <p:sp>
        <p:nvSpPr>
          <p:cNvPr id="2" name="TextBox 1"/>
          <p:cNvSpPr txBox="1"/>
          <p:nvPr/>
        </p:nvSpPr>
        <p:spPr>
          <a:xfrm>
            <a:off x="1897140" y="1037578"/>
            <a:ext cx="1678579" cy="461665"/>
          </a:xfrm>
          <a:prstGeom prst="rect">
            <a:avLst/>
          </a:prstGeom>
          <a:solidFill>
            <a:srgbClr val="BDBEC0"/>
          </a:solidFill>
          <a:ln>
            <a:noFill/>
          </a:ln>
        </p:spPr>
        <p:txBody>
          <a:bodyPr wrap="square" rtlCol="0">
            <a:spAutoFit/>
          </a:bodyPr>
          <a:lstStyle/>
          <a:p>
            <a:pPr algn="ctr"/>
            <a:r>
              <a:rPr lang="en-US" i="0" dirty="0" smtClean="0">
                <a:solidFill>
                  <a:schemeClr val="bg1"/>
                </a:solidFill>
                <a:latin typeface="Segoe UI" panose="020B0502040204020203" pitchFamily="34" charset="0"/>
                <a:cs typeface="Segoe UI" panose="020B0502040204020203" pitchFamily="34" charset="0"/>
              </a:rPr>
              <a:t>Scenario</a:t>
            </a:r>
            <a:endParaRPr lang="en-US" i="0" dirty="0">
              <a:solidFill>
                <a:schemeClr val="bg1"/>
              </a:solidFill>
              <a:latin typeface="Segoe UI" panose="020B0502040204020203" pitchFamily="34" charset="0"/>
              <a:cs typeface="Segoe UI" panose="020B0502040204020203" pitchFamily="34" charset="0"/>
            </a:endParaRPr>
          </a:p>
        </p:txBody>
      </p:sp>
      <p:sp>
        <p:nvSpPr>
          <p:cNvPr id="8" name="Content Placeholder 2"/>
          <p:cNvSpPr txBox="1">
            <a:spLocks/>
          </p:cNvSpPr>
          <p:nvPr/>
        </p:nvSpPr>
        <p:spPr>
          <a:xfrm>
            <a:off x="7613079" y="1638092"/>
            <a:ext cx="4859941" cy="4809333"/>
          </a:xfrm>
          <a:prstGeom prst="rect">
            <a:avLst/>
          </a:prstGeom>
        </p:spPr>
        <p:txBody>
          <a:bodyP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lvl="0"/>
            <a:r>
              <a:rPr lang="en-US" sz="1800" i="0" dirty="0">
                <a:latin typeface="Segoe UI" panose="020B0502040204020203" pitchFamily="34" charset="0"/>
                <a:cs typeface="Segoe UI" panose="020B0502040204020203" pitchFamily="34" charset="0"/>
              </a:rPr>
              <a:t>Provides a mobile interface to verify status live of connected equipment.</a:t>
            </a:r>
            <a:endParaRPr lang="fr-FR" sz="1800" i="0" dirty="0">
              <a:latin typeface="Segoe UI" panose="020B0502040204020203" pitchFamily="34" charset="0"/>
              <a:cs typeface="Segoe UI" panose="020B0502040204020203" pitchFamily="34" charset="0"/>
            </a:endParaRPr>
          </a:p>
          <a:p>
            <a:pPr lvl="0"/>
            <a:r>
              <a:rPr lang="en-US" sz="1800" i="0" dirty="0">
                <a:latin typeface="Segoe UI" panose="020B0502040204020203" pitchFamily="34" charset="0"/>
                <a:cs typeface="Segoe UI" panose="020B0502040204020203" pitchFamily="34" charset="0"/>
              </a:rPr>
              <a:t>Improves safety as maintenance staff has full live information and data sheet/manual available</a:t>
            </a:r>
            <a:endParaRPr lang="fr-FR" sz="1800" i="0" dirty="0">
              <a:latin typeface="Segoe UI" panose="020B0502040204020203" pitchFamily="34" charset="0"/>
              <a:cs typeface="Segoe UI" panose="020B0502040204020203" pitchFamily="34" charset="0"/>
            </a:endParaRPr>
          </a:p>
          <a:p>
            <a:pPr lvl="0"/>
            <a:r>
              <a:rPr lang="en-US" sz="1800" i="0" dirty="0">
                <a:latin typeface="Segoe UI" panose="020B0502040204020203" pitchFamily="34" charset="0"/>
                <a:cs typeface="Segoe UI" panose="020B0502040204020203" pitchFamily="34" charset="0"/>
              </a:rPr>
              <a:t>Can tune parameters according to overall system and visual reality on the spot</a:t>
            </a:r>
            <a:endParaRPr lang="fr-FR" sz="1800" i="0" dirty="0">
              <a:latin typeface="Segoe UI" panose="020B0502040204020203" pitchFamily="34" charset="0"/>
              <a:cs typeface="Segoe UI" panose="020B0502040204020203" pitchFamily="34" charset="0"/>
            </a:endParaRPr>
          </a:p>
          <a:p>
            <a:pPr lvl="0"/>
            <a:r>
              <a:rPr lang="en-US" sz="1800" i="0" dirty="0">
                <a:latin typeface="Segoe UI" panose="020B0502040204020203" pitchFamily="34" charset="0"/>
                <a:cs typeface="Segoe UI" panose="020B0502040204020203" pitchFamily="34" charset="0"/>
              </a:rPr>
              <a:t>Intervention summary done on the spot and immediately recorded on central system</a:t>
            </a:r>
            <a:endParaRPr lang="fr-FR" sz="1800" i="0" dirty="0">
              <a:latin typeface="Segoe UI" panose="020B0502040204020203" pitchFamily="34" charset="0"/>
              <a:cs typeface="Segoe UI" panose="020B0502040204020203" pitchFamily="34" charset="0"/>
            </a:endParaRPr>
          </a:p>
          <a:p>
            <a:pPr lvl="0"/>
            <a:r>
              <a:rPr lang="en-US" sz="1800" i="0" dirty="0">
                <a:latin typeface="Segoe UI" panose="020B0502040204020203" pitchFamily="34" charset="0"/>
                <a:cs typeface="Segoe UI" panose="020B0502040204020203" pitchFamily="34" charset="0"/>
              </a:rPr>
              <a:t>Automatically provides the correct information depending on where the maintenance staff is</a:t>
            </a:r>
            <a:endParaRPr lang="fr-FR" sz="1800" i="0" dirty="0">
              <a:latin typeface="Segoe UI" panose="020B0502040204020203" pitchFamily="34" charset="0"/>
              <a:cs typeface="Segoe UI" panose="020B0502040204020203" pitchFamily="34" charset="0"/>
            </a:endParaRPr>
          </a:p>
          <a:p>
            <a:pPr lvl="0"/>
            <a:r>
              <a:rPr lang="en-US" sz="1800" i="0" dirty="0">
                <a:latin typeface="Segoe UI" panose="020B0502040204020203" pitchFamily="34" charset="0"/>
                <a:cs typeface="Segoe UI" panose="020B0502040204020203" pitchFamily="34" charset="0"/>
              </a:rPr>
              <a:t>All Industries, Infrastructures and BMS applications.</a:t>
            </a:r>
            <a:endParaRPr lang="fr-FR" sz="1800" i="0" dirty="0">
              <a:latin typeface="Segoe UI" panose="020B0502040204020203" pitchFamily="34" charset="0"/>
              <a:cs typeface="Segoe UI" panose="020B0502040204020203" pitchFamily="34" charset="0"/>
            </a:endParaRPr>
          </a:p>
          <a:p>
            <a:pPr marL="0" indent="0">
              <a:buClr>
                <a:srgbClr val="FF0000"/>
              </a:buClr>
              <a:buNone/>
            </a:pPr>
            <a:endParaRPr lang="en-US" sz="2000" i="0" dirty="0">
              <a:latin typeface="Segoe UI" panose="020B0502040204020203" pitchFamily="34" charset="0"/>
              <a:cs typeface="Segoe UI" panose="020B0502040204020203" pitchFamily="34" charset="0"/>
            </a:endParaRPr>
          </a:p>
        </p:txBody>
      </p:sp>
      <p:sp>
        <p:nvSpPr>
          <p:cNvPr id="9" name="TextBox 8"/>
          <p:cNvSpPr txBox="1"/>
          <p:nvPr/>
        </p:nvSpPr>
        <p:spPr>
          <a:xfrm>
            <a:off x="8501169" y="1037578"/>
            <a:ext cx="1269694" cy="461665"/>
          </a:xfrm>
          <a:prstGeom prst="rect">
            <a:avLst/>
          </a:prstGeom>
          <a:solidFill>
            <a:srgbClr val="05C3DE"/>
          </a:solidFill>
          <a:ln>
            <a:noFill/>
          </a:ln>
        </p:spPr>
        <p:txBody>
          <a:bodyPr wrap="square" rtlCol="0">
            <a:spAutoFit/>
          </a:bodyPr>
          <a:lstStyle/>
          <a:p>
            <a:pPr algn="ctr"/>
            <a:r>
              <a:rPr lang="en-US" i="0" dirty="0" smtClean="0">
                <a:solidFill>
                  <a:schemeClr val="bg1"/>
                </a:solidFill>
                <a:latin typeface="Segoe UI" panose="020B0502040204020203" pitchFamily="34" charset="0"/>
                <a:cs typeface="Segoe UI" panose="020B0502040204020203" pitchFamily="34" charset="0"/>
              </a:rPr>
              <a:t>Benefits</a:t>
            </a:r>
            <a:endParaRPr lang="en-US" i="0" dirty="0">
              <a:solidFill>
                <a:schemeClr val="bg1"/>
              </a:solidFill>
              <a:latin typeface="Segoe UI" panose="020B0502040204020203" pitchFamily="34" charset="0"/>
              <a:cs typeface="Segoe UI" panose="020B0502040204020203" pitchFamily="34" charset="0"/>
            </a:endParaRPr>
          </a:p>
        </p:txBody>
      </p:sp>
      <p:grpSp>
        <p:nvGrpSpPr>
          <p:cNvPr id="15" name="Group 3"/>
          <p:cNvGrpSpPr/>
          <p:nvPr/>
        </p:nvGrpSpPr>
        <p:grpSpPr>
          <a:xfrm>
            <a:off x="4655840" y="1638092"/>
            <a:ext cx="2704521" cy="2849961"/>
            <a:chOff x="6622644" y="1254478"/>
            <a:chExt cx="2495137" cy="2644135"/>
          </a:xfrm>
        </p:grpSpPr>
        <p:pic>
          <p:nvPicPr>
            <p:cNvPr id="16" name="Image 7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22644" y="1254478"/>
              <a:ext cx="2495137" cy="1400225"/>
            </a:xfrm>
            <a:prstGeom prst="rect">
              <a:avLst/>
            </a:prstGeom>
            <a:ln>
              <a:noFill/>
            </a:ln>
            <a:effectLst>
              <a:outerShdw blurRad="292100" dist="139700" dir="2700000" algn="tl" rotWithShape="0">
                <a:srgbClr val="333333">
                  <a:alpha val="65000"/>
                </a:srgbClr>
              </a:outerShdw>
            </a:effectLst>
          </p:spPr>
        </p:pic>
        <p:pic>
          <p:nvPicPr>
            <p:cNvPr id="17" name="Image 28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75010" y="1565387"/>
              <a:ext cx="486835" cy="392508"/>
            </a:xfrm>
            <a:prstGeom prst="rect">
              <a:avLst/>
            </a:prstGeom>
            <a:ln>
              <a:noFill/>
            </a:ln>
            <a:effectLst>
              <a:outerShdw blurRad="292100" dist="139700" dir="2700000" algn="tl" rotWithShape="0">
                <a:srgbClr val="333333">
                  <a:alpha val="65000"/>
                </a:srgbClr>
              </a:outerShdw>
            </a:effectLst>
          </p:spPr>
        </p:pic>
        <p:grpSp>
          <p:nvGrpSpPr>
            <p:cNvPr id="18" name="Groupe 286"/>
            <p:cNvGrpSpPr/>
            <p:nvPr/>
          </p:nvGrpSpPr>
          <p:grpSpPr>
            <a:xfrm>
              <a:off x="7031129" y="2315919"/>
              <a:ext cx="855215" cy="1582694"/>
              <a:chOff x="6747520" y="2377410"/>
              <a:chExt cx="855215" cy="1582694"/>
            </a:xfrm>
          </p:grpSpPr>
          <p:grpSp>
            <p:nvGrpSpPr>
              <p:cNvPr id="25" name="Groupe 225"/>
              <p:cNvGrpSpPr/>
              <p:nvPr/>
            </p:nvGrpSpPr>
            <p:grpSpPr>
              <a:xfrm>
                <a:off x="6747520" y="2377410"/>
                <a:ext cx="855215" cy="1582694"/>
                <a:chOff x="5413256" y="1097516"/>
                <a:chExt cx="1486562" cy="2938628"/>
              </a:xfrm>
            </p:grpSpPr>
            <p:pic>
              <p:nvPicPr>
                <p:cNvPr id="27" name="Picture 2"/>
                <p:cNvPicPr>
                  <a:picLocks noChangeAspect="1" noChangeArrowheads="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413256" y="1097516"/>
                  <a:ext cx="1486562" cy="293862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8" name="Picture 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491448" y="1352459"/>
                  <a:ext cx="1370033" cy="241327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pic>
            <p:nvPicPr>
              <p:cNvPr id="26" name="Picture 4"/>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834529" y="2675190"/>
                <a:ext cx="684984" cy="117350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22" name="Groupe 212"/>
            <p:cNvGrpSpPr/>
            <p:nvPr/>
          </p:nvGrpSpPr>
          <p:grpSpPr>
            <a:xfrm>
              <a:off x="7906760" y="1893125"/>
              <a:ext cx="822218" cy="623696"/>
              <a:chOff x="8547659" y="1918753"/>
              <a:chExt cx="822218" cy="623696"/>
            </a:xfrm>
          </p:grpSpPr>
          <p:pic>
            <p:nvPicPr>
              <p:cNvPr id="23" name="Image 21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746181" y="1918753"/>
                <a:ext cx="623696" cy="623696"/>
              </a:xfrm>
              <a:prstGeom prst="rect">
                <a:avLst/>
              </a:prstGeom>
              <a:ln>
                <a:noFill/>
              </a:ln>
              <a:effectLst>
                <a:outerShdw blurRad="292100" dist="139700" dir="2700000" algn="tl" rotWithShape="0">
                  <a:srgbClr val="333333">
                    <a:alpha val="65000"/>
                  </a:srgbClr>
                </a:outerShdw>
              </a:effectLst>
            </p:spPr>
          </p:pic>
          <p:pic>
            <p:nvPicPr>
              <p:cNvPr id="24" name="Picture 104" descr="D:\ARC\ARC_Libraries\V11.1\LIB\ACTUAL\PcVue\V1.8\FR\Lib\SH_SYSTEM\B\PCVUE_LIBS_SYSTEM_MOBILE-DEVICES_SMARTPHONE_FRONT_64.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547659" y="2146067"/>
                <a:ext cx="363918" cy="36391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grpSp>
      </p:grpSp>
      <p:grpSp>
        <p:nvGrpSpPr>
          <p:cNvPr id="19" name="Groupe 18"/>
          <p:cNvGrpSpPr/>
          <p:nvPr/>
        </p:nvGrpSpPr>
        <p:grpSpPr>
          <a:xfrm>
            <a:off x="0" y="94279"/>
            <a:ext cx="2715492" cy="760769"/>
            <a:chOff x="1559496" y="1124744"/>
            <a:chExt cx="2715492" cy="760769"/>
          </a:xfrm>
        </p:grpSpPr>
        <p:sp>
          <p:nvSpPr>
            <p:cNvPr id="20" name="Parallélogramme 19"/>
            <p:cNvSpPr/>
            <p:nvPr/>
          </p:nvSpPr>
          <p:spPr>
            <a:xfrm>
              <a:off x="1559496" y="1124744"/>
              <a:ext cx="2715492" cy="760769"/>
            </a:xfrm>
            <a:prstGeom prst="parallelogram">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dirty="0">
                <a:latin typeface="Gotham Light" pitchFamily="50" charset="0"/>
              </a:endParaRPr>
            </a:p>
          </p:txBody>
        </p:sp>
        <p:sp>
          <p:nvSpPr>
            <p:cNvPr id="21" name="ZoneTexte 20"/>
            <p:cNvSpPr txBox="1"/>
            <p:nvPr/>
          </p:nvSpPr>
          <p:spPr>
            <a:xfrm>
              <a:off x="1703512" y="1181963"/>
              <a:ext cx="1968704" cy="646331"/>
            </a:xfrm>
            <a:prstGeom prst="rect">
              <a:avLst/>
            </a:prstGeom>
            <a:noFill/>
          </p:spPr>
          <p:txBody>
            <a:bodyPr wrap="square" rtlCol="0">
              <a:spAutoFit/>
            </a:bodyPr>
            <a:lstStyle/>
            <a:p>
              <a:pPr algn="ctr"/>
              <a:r>
                <a:rPr lang="en-US" sz="1800" dirty="0" smtClean="0">
                  <a:solidFill>
                    <a:schemeClr val="bg1"/>
                  </a:solidFill>
                  <a:latin typeface="Gotham Medium" panose="02000604030000020004" pitchFamily="50" charset="0"/>
                </a:rPr>
                <a:t>Location based</a:t>
              </a:r>
              <a:endParaRPr lang="en-US" sz="1800" dirty="0">
                <a:solidFill>
                  <a:schemeClr val="bg1"/>
                </a:solidFill>
                <a:latin typeface="Gotham Light" pitchFamily="50" charset="0"/>
              </a:endParaRPr>
            </a:p>
            <a:p>
              <a:pPr lvl="0" algn="ctr"/>
              <a:r>
                <a:rPr lang="en-US" sz="1800" dirty="0" smtClean="0">
                  <a:solidFill>
                    <a:schemeClr val="bg1"/>
                  </a:solidFill>
                  <a:latin typeface="Gotham Light" pitchFamily="50" charset="0"/>
                </a:rPr>
                <a:t>Solution</a:t>
              </a:r>
              <a:endParaRPr lang="en-US" sz="1800" dirty="0" smtClean="0">
                <a:solidFill>
                  <a:schemeClr val="bg1"/>
                </a:solidFill>
                <a:latin typeface="Gotham Medium" panose="02000604030000020004" pitchFamily="50" charset="0"/>
              </a:endParaRPr>
            </a:p>
          </p:txBody>
        </p:sp>
        <p:pic>
          <p:nvPicPr>
            <p:cNvPr id="29" name="Image 2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645004" y="1251738"/>
              <a:ext cx="506780" cy="506780"/>
            </a:xfrm>
            <a:prstGeom prst="rect">
              <a:avLst/>
            </a:prstGeom>
          </p:spPr>
        </p:pic>
      </p:grpSp>
    </p:spTree>
    <p:extLst>
      <p:ext uri="{BB962C8B-B14F-4D97-AF65-F5344CB8AC3E}">
        <p14:creationId xmlns:p14="http://schemas.microsoft.com/office/powerpoint/2010/main" val="1407634847"/>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ous-titre 5"/>
          <p:cNvSpPr>
            <a:spLocks noGrp="1"/>
          </p:cNvSpPr>
          <p:nvPr>
            <p:ph type="subTitle" idx="1"/>
          </p:nvPr>
        </p:nvSpPr>
        <p:spPr/>
        <p:txBody>
          <a:bodyPr>
            <a:normAutofit/>
          </a:bodyPr>
          <a:lstStyle/>
          <a:p>
            <a:r>
              <a:rPr lang="fr-FR" sz="3600" dirty="0" err="1" smtClean="0">
                <a:latin typeface="Segoe UI Light" panose="020B0502040204020203" pitchFamily="34" charset="0"/>
                <a:cs typeface="Segoe UI Light" panose="020B0502040204020203" pitchFamily="34" charset="0"/>
              </a:rPr>
              <a:t>Let’s</a:t>
            </a:r>
            <a:r>
              <a:rPr lang="fr-FR" sz="3600" dirty="0" smtClean="0">
                <a:latin typeface="Segoe UI Light" panose="020B0502040204020203" pitchFamily="34" charset="0"/>
                <a:cs typeface="Segoe UI Light" panose="020B0502040204020203" pitchFamily="34" charset="0"/>
              </a:rPr>
              <a:t> talk !</a:t>
            </a:r>
            <a:endParaRPr lang="fr-FR" sz="3600" dirty="0">
              <a:latin typeface="Segoe UI Light" panose="020B0502040204020203" pitchFamily="34" charset="0"/>
              <a:cs typeface="Segoe UI Light" panose="020B0502040204020203" pitchFamily="34" charset="0"/>
            </a:endParaRPr>
          </a:p>
        </p:txBody>
      </p:sp>
      <p:sp>
        <p:nvSpPr>
          <p:cNvPr id="8" name="Parallélogramme 7"/>
          <p:cNvSpPr/>
          <p:nvPr/>
        </p:nvSpPr>
        <p:spPr>
          <a:xfrm>
            <a:off x="1559455" y="1080294"/>
            <a:ext cx="6670233" cy="3212804"/>
          </a:xfrm>
          <a:prstGeom prst="parallelogram">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800" i="0" dirty="0" smtClean="0">
                <a:latin typeface="Segoe UI Light" panose="020B0502040204020203" pitchFamily="34" charset="0"/>
                <a:cs typeface="Segoe UI Light" panose="020B0502040204020203" pitchFamily="34" charset="0"/>
              </a:rPr>
              <a:t>Questions… </a:t>
            </a:r>
            <a:r>
              <a:rPr lang="fr-FR" sz="4800" i="0" dirty="0" smtClean="0">
                <a:latin typeface="Segoe UI Light" panose="020B0502040204020203" pitchFamily="34" charset="0"/>
                <a:cs typeface="Segoe UI Light" panose="020B0502040204020203" pitchFamily="34" charset="0"/>
              </a:rPr>
              <a:t>…</a:t>
            </a:r>
            <a:r>
              <a:rPr lang="fr-FR" sz="4800" i="0" dirty="0" err="1" smtClean="0">
                <a:latin typeface="Segoe UI Light" panose="020B0502040204020203" pitchFamily="34" charset="0"/>
                <a:cs typeface="Segoe UI Light" panose="020B0502040204020203" pitchFamily="34" charset="0"/>
              </a:rPr>
              <a:t>Answers</a:t>
            </a:r>
            <a:endParaRPr lang="fr-FR" sz="4800" i="0" dirty="0">
              <a:latin typeface="Segoe UI Light" panose="020B0502040204020203" pitchFamily="34" charset="0"/>
              <a:cs typeface="Segoe UI Light" panose="020B0502040204020203" pitchFamily="34" charset="0"/>
            </a:endParaRPr>
          </a:p>
        </p:txBody>
      </p:sp>
      <p:sp>
        <p:nvSpPr>
          <p:cNvPr id="17" name="ZoneTexte 16"/>
          <p:cNvSpPr txBox="1"/>
          <p:nvPr/>
        </p:nvSpPr>
        <p:spPr>
          <a:xfrm>
            <a:off x="9576881" y="882969"/>
            <a:ext cx="1168910" cy="2215991"/>
          </a:xfrm>
          <a:prstGeom prst="rect">
            <a:avLst/>
          </a:prstGeom>
          <a:noFill/>
        </p:spPr>
        <p:txBody>
          <a:bodyPr wrap="none" rtlCol="0">
            <a:spAutoFit/>
          </a:bodyPr>
          <a:lstStyle/>
          <a:p>
            <a:r>
              <a:rPr lang="en-US" sz="13800" dirty="0" smtClean="0">
                <a:solidFill>
                  <a:schemeClr val="tx1"/>
                </a:solidFill>
                <a:effectLst>
                  <a:outerShdw blurRad="38100" dist="38100" dir="2700000" algn="tl">
                    <a:srgbClr val="000000">
                      <a:alpha val="43137"/>
                    </a:srgbClr>
                  </a:outerShdw>
                </a:effectLst>
              </a:rPr>
              <a:t>?</a:t>
            </a:r>
            <a:endParaRPr lang="en-US" sz="13800" dirty="0">
              <a:solidFill>
                <a:schemeClr val="tx1"/>
              </a:solidFill>
              <a:effectLst>
                <a:outerShdw blurRad="38100" dist="38100" dir="2700000" algn="tl">
                  <a:srgbClr val="000000">
                    <a:alpha val="43137"/>
                  </a:srgbClr>
                </a:outerShdw>
              </a:effectLst>
            </a:endParaRPr>
          </a:p>
        </p:txBody>
      </p:sp>
      <p:sp>
        <p:nvSpPr>
          <p:cNvPr id="18" name="ZoneTexte 17"/>
          <p:cNvSpPr txBox="1"/>
          <p:nvPr/>
        </p:nvSpPr>
        <p:spPr>
          <a:xfrm>
            <a:off x="10396942" y="1619170"/>
            <a:ext cx="869149" cy="1569660"/>
          </a:xfrm>
          <a:prstGeom prst="rect">
            <a:avLst/>
          </a:prstGeom>
          <a:noFill/>
        </p:spPr>
        <p:txBody>
          <a:bodyPr wrap="none" rtlCol="0">
            <a:spAutoFit/>
          </a:bodyPr>
          <a:lstStyle/>
          <a:p>
            <a:r>
              <a:rPr lang="en-US" sz="9600" dirty="0" smtClean="0">
                <a:solidFill>
                  <a:schemeClr val="tx1"/>
                </a:solidFill>
                <a:effectLst>
                  <a:outerShdw blurRad="38100" dist="38100" dir="2700000" algn="tl">
                    <a:srgbClr val="000000">
                      <a:alpha val="43137"/>
                    </a:srgbClr>
                  </a:outerShdw>
                </a:effectLst>
              </a:rPr>
              <a:t>?</a:t>
            </a:r>
            <a:endParaRPr lang="en-US" sz="9600" dirty="0">
              <a:solidFill>
                <a:schemeClr val="tx1"/>
              </a:solidFill>
              <a:effectLst>
                <a:outerShdw blurRad="38100" dist="38100" dir="2700000" algn="tl">
                  <a:srgbClr val="000000">
                    <a:alpha val="43137"/>
                  </a:srgbClr>
                </a:outerShdw>
              </a:effectLst>
            </a:endParaRPr>
          </a:p>
        </p:txBody>
      </p:sp>
      <p:sp>
        <p:nvSpPr>
          <p:cNvPr id="19" name="ZoneTexte 18"/>
          <p:cNvSpPr txBox="1"/>
          <p:nvPr/>
        </p:nvSpPr>
        <p:spPr>
          <a:xfrm>
            <a:off x="9830801" y="2546945"/>
            <a:ext cx="1168910" cy="2215991"/>
          </a:xfrm>
          <a:prstGeom prst="rect">
            <a:avLst/>
          </a:prstGeom>
          <a:noFill/>
        </p:spPr>
        <p:txBody>
          <a:bodyPr wrap="none" rtlCol="0">
            <a:spAutoFit/>
          </a:bodyPr>
          <a:lstStyle/>
          <a:p>
            <a:r>
              <a:rPr lang="en-US" sz="13800" dirty="0" smtClean="0">
                <a:solidFill>
                  <a:schemeClr val="tx1"/>
                </a:solidFill>
                <a:effectLst>
                  <a:outerShdw blurRad="38100" dist="38100" dir="2700000" algn="tl">
                    <a:srgbClr val="000000">
                      <a:alpha val="43137"/>
                    </a:srgbClr>
                  </a:outerShdw>
                </a:effectLst>
              </a:rPr>
              <a:t>?</a:t>
            </a:r>
            <a:endParaRPr lang="en-US" sz="13800" dirty="0">
              <a:solidFill>
                <a:schemeClr val="tx1"/>
              </a:solidFill>
              <a:effectLst>
                <a:outerShdw blurRad="38100" dist="38100" dir="2700000" algn="tl">
                  <a:srgbClr val="000000">
                    <a:alpha val="43137"/>
                  </a:srgbClr>
                </a:outerShdw>
              </a:effectLst>
            </a:endParaRPr>
          </a:p>
        </p:txBody>
      </p:sp>
      <p:sp>
        <p:nvSpPr>
          <p:cNvPr id="20" name="ZoneTexte 19"/>
          <p:cNvSpPr txBox="1"/>
          <p:nvPr/>
        </p:nvSpPr>
        <p:spPr>
          <a:xfrm>
            <a:off x="8483068" y="1820826"/>
            <a:ext cx="755335" cy="1323439"/>
          </a:xfrm>
          <a:prstGeom prst="rect">
            <a:avLst/>
          </a:prstGeom>
          <a:noFill/>
        </p:spPr>
        <p:txBody>
          <a:bodyPr wrap="none" rtlCol="0">
            <a:spAutoFit/>
          </a:bodyPr>
          <a:lstStyle/>
          <a:p>
            <a:r>
              <a:rPr lang="en-US" sz="8000" dirty="0" smtClean="0">
                <a:solidFill>
                  <a:schemeClr val="tx1"/>
                </a:solidFill>
                <a:effectLst>
                  <a:outerShdw blurRad="38100" dist="38100" dir="2700000" algn="tl">
                    <a:srgbClr val="000000">
                      <a:alpha val="43137"/>
                    </a:srgbClr>
                  </a:outerShdw>
                </a:effectLst>
              </a:rPr>
              <a:t>?</a:t>
            </a:r>
            <a:endParaRPr lang="en-US" sz="8000" dirty="0">
              <a:solidFill>
                <a:schemeClr val="tx1"/>
              </a:solidFill>
              <a:effectLst>
                <a:outerShdw blurRad="38100" dist="38100" dir="2700000" algn="tl">
                  <a:srgbClr val="000000">
                    <a:alpha val="43137"/>
                  </a:srgbClr>
                </a:outerShdw>
              </a:effectLst>
            </a:endParaRPr>
          </a:p>
        </p:txBody>
      </p:sp>
      <p:sp>
        <p:nvSpPr>
          <p:cNvPr id="21" name="ZoneTexte 20"/>
          <p:cNvSpPr txBox="1"/>
          <p:nvPr/>
        </p:nvSpPr>
        <p:spPr>
          <a:xfrm>
            <a:off x="8904312" y="908720"/>
            <a:ext cx="813043" cy="1446550"/>
          </a:xfrm>
          <a:prstGeom prst="rect">
            <a:avLst/>
          </a:prstGeom>
          <a:noFill/>
        </p:spPr>
        <p:txBody>
          <a:bodyPr wrap="none" rtlCol="0">
            <a:spAutoFit/>
          </a:bodyPr>
          <a:lstStyle/>
          <a:p>
            <a:r>
              <a:rPr lang="en-US" sz="8800" dirty="0" smtClean="0">
                <a:solidFill>
                  <a:schemeClr val="tx1"/>
                </a:solidFill>
                <a:effectLst>
                  <a:outerShdw blurRad="38100" dist="38100" dir="2700000" algn="tl">
                    <a:srgbClr val="000000">
                      <a:alpha val="43137"/>
                    </a:srgbClr>
                  </a:outerShdw>
                </a:effectLst>
              </a:rPr>
              <a:t>?</a:t>
            </a:r>
            <a:endParaRPr lang="en-US" sz="8800" dirty="0">
              <a:solidFill>
                <a:schemeClr val="tx1"/>
              </a:solidFill>
              <a:effectLst>
                <a:outerShdw blurRad="38100" dist="38100" dir="2700000" algn="tl">
                  <a:srgbClr val="000000">
                    <a:alpha val="43137"/>
                  </a:srgbClr>
                </a:outerShdw>
              </a:effectLst>
            </a:endParaRPr>
          </a:p>
        </p:txBody>
      </p:sp>
      <p:sp>
        <p:nvSpPr>
          <p:cNvPr id="22" name="ZoneTexte 21"/>
          <p:cNvSpPr txBox="1"/>
          <p:nvPr/>
        </p:nvSpPr>
        <p:spPr>
          <a:xfrm>
            <a:off x="9327183" y="2190839"/>
            <a:ext cx="569387" cy="923330"/>
          </a:xfrm>
          <a:prstGeom prst="rect">
            <a:avLst/>
          </a:prstGeom>
          <a:noFill/>
        </p:spPr>
        <p:txBody>
          <a:bodyPr wrap="none" rtlCol="0">
            <a:spAutoFit/>
          </a:bodyPr>
          <a:lstStyle/>
          <a:p>
            <a:r>
              <a:rPr lang="en-US" sz="5400" dirty="0" smtClean="0">
                <a:solidFill>
                  <a:schemeClr val="tx1"/>
                </a:solidFill>
                <a:effectLst>
                  <a:outerShdw blurRad="38100" dist="38100" dir="2700000" algn="tl">
                    <a:srgbClr val="000000">
                      <a:alpha val="43137"/>
                    </a:srgbClr>
                  </a:outerShdw>
                </a:effectLst>
              </a:rPr>
              <a:t>?</a:t>
            </a:r>
            <a:endParaRPr lang="en-US" sz="5400" dirty="0">
              <a:solidFill>
                <a:schemeClr val="tx1"/>
              </a:solidFill>
              <a:effectLst>
                <a:outerShdw blurRad="38100" dist="38100" dir="2700000" algn="tl">
                  <a:srgbClr val="000000">
                    <a:alpha val="43137"/>
                  </a:srgbClr>
                </a:outerShdw>
              </a:effectLst>
            </a:endParaRPr>
          </a:p>
        </p:txBody>
      </p:sp>
      <p:sp>
        <p:nvSpPr>
          <p:cNvPr id="23" name="ZoneTexte 22"/>
          <p:cNvSpPr txBox="1"/>
          <p:nvPr/>
        </p:nvSpPr>
        <p:spPr>
          <a:xfrm>
            <a:off x="8122624" y="2529796"/>
            <a:ext cx="869149" cy="1569660"/>
          </a:xfrm>
          <a:prstGeom prst="rect">
            <a:avLst/>
          </a:prstGeom>
          <a:noFill/>
        </p:spPr>
        <p:txBody>
          <a:bodyPr wrap="none" rtlCol="0">
            <a:spAutoFit/>
          </a:bodyPr>
          <a:lstStyle/>
          <a:p>
            <a:r>
              <a:rPr lang="en-US" sz="9600" dirty="0" smtClean="0">
                <a:solidFill>
                  <a:schemeClr val="tx1"/>
                </a:solidFill>
                <a:effectLst>
                  <a:outerShdw blurRad="38100" dist="38100" dir="2700000" algn="tl">
                    <a:srgbClr val="000000">
                      <a:alpha val="43137"/>
                    </a:srgbClr>
                  </a:outerShdw>
                </a:effectLst>
              </a:rPr>
              <a:t>?</a:t>
            </a:r>
            <a:endParaRPr lang="en-US" sz="9600" dirty="0">
              <a:solidFill>
                <a:schemeClr val="tx1"/>
              </a:solidFill>
              <a:effectLst>
                <a:outerShdw blurRad="38100" dist="38100" dir="2700000" algn="tl">
                  <a:srgbClr val="000000">
                    <a:alpha val="43137"/>
                  </a:srgbClr>
                </a:outerShdw>
              </a:effectLst>
            </a:endParaRPr>
          </a:p>
        </p:txBody>
      </p:sp>
      <p:sp>
        <p:nvSpPr>
          <p:cNvPr id="24" name="ZoneTexte 23"/>
          <p:cNvSpPr txBox="1"/>
          <p:nvPr/>
        </p:nvSpPr>
        <p:spPr>
          <a:xfrm>
            <a:off x="8970148" y="2746397"/>
            <a:ext cx="1005403" cy="1862048"/>
          </a:xfrm>
          <a:prstGeom prst="rect">
            <a:avLst/>
          </a:prstGeom>
          <a:noFill/>
        </p:spPr>
        <p:txBody>
          <a:bodyPr wrap="none" rtlCol="0">
            <a:spAutoFit/>
          </a:bodyPr>
          <a:lstStyle/>
          <a:p>
            <a:r>
              <a:rPr lang="en-US" sz="11500" dirty="0" smtClean="0">
                <a:solidFill>
                  <a:schemeClr val="tx1"/>
                </a:solidFill>
                <a:effectLst>
                  <a:outerShdw blurRad="38100" dist="38100" dir="2700000" algn="tl">
                    <a:srgbClr val="000000">
                      <a:alpha val="43137"/>
                    </a:srgbClr>
                  </a:outerShdw>
                </a:effectLst>
              </a:rPr>
              <a:t>?</a:t>
            </a:r>
            <a:endParaRPr lang="en-US" sz="11500" dirty="0">
              <a:solidFill>
                <a:schemeClr val="tx1"/>
              </a:solidFill>
              <a:effectLst>
                <a:outerShdw blurRad="38100" dist="38100" dir="2700000" algn="tl">
                  <a:srgbClr val="000000">
                    <a:alpha val="43137"/>
                  </a:srgbClr>
                </a:outerShdw>
              </a:effectLst>
            </a:endParaRPr>
          </a:p>
        </p:txBody>
      </p:sp>
      <p:sp>
        <p:nvSpPr>
          <p:cNvPr id="25" name="ZoneTexte 24"/>
          <p:cNvSpPr txBox="1"/>
          <p:nvPr/>
        </p:nvSpPr>
        <p:spPr>
          <a:xfrm>
            <a:off x="8955675" y="1861776"/>
            <a:ext cx="498855" cy="1446550"/>
          </a:xfrm>
          <a:prstGeom prst="rect">
            <a:avLst/>
          </a:prstGeom>
          <a:noFill/>
        </p:spPr>
        <p:txBody>
          <a:bodyPr wrap="none" rtlCol="0">
            <a:spAutoFit/>
          </a:bodyPr>
          <a:lstStyle/>
          <a:p>
            <a:r>
              <a:rPr lang="en-US" sz="8800" dirty="0" smtClean="0">
                <a:solidFill>
                  <a:srgbClr val="C00000"/>
                </a:solidFill>
                <a:effectLst>
                  <a:outerShdw blurRad="38100" dist="38100" dir="2700000" algn="tl">
                    <a:srgbClr val="000000">
                      <a:alpha val="43137"/>
                    </a:srgbClr>
                  </a:outerShdw>
                </a:effectLst>
              </a:rPr>
              <a:t>!</a:t>
            </a:r>
            <a:endParaRPr lang="en-US" sz="8800" dirty="0">
              <a:solidFill>
                <a:srgbClr val="C00000"/>
              </a:solidFill>
              <a:effectLst>
                <a:outerShdw blurRad="38100" dist="38100" dir="2700000" algn="tl">
                  <a:srgbClr val="000000">
                    <a:alpha val="43137"/>
                  </a:srgbClr>
                </a:outerShdw>
              </a:effectLst>
            </a:endParaRPr>
          </a:p>
        </p:txBody>
      </p:sp>
      <p:sp>
        <p:nvSpPr>
          <p:cNvPr id="26" name="ZoneTexte 25"/>
          <p:cNvSpPr txBox="1"/>
          <p:nvPr/>
        </p:nvSpPr>
        <p:spPr>
          <a:xfrm>
            <a:off x="9703844" y="2585051"/>
            <a:ext cx="498855" cy="1446550"/>
          </a:xfrm>
          <a:prstGeom prst="rect">
            <a:avLst/>
          </a:prstGeom>
          <a:noFill/>
        </p:spPr>
        <p:txBody>
          <a:bodyPr wrap="none" rtlCol="0">
            <a:spAutoFit/>
          </a:bodyPr>
          <a:lstStyle/>
          <a:p>
            <a:r>
              <a:rPr lang="en-US" sz="8800" dirty="0" smtClean="0">
                <a:solidFill>
                  <a:srgbClr val="C00000"/>
                </a:solidFill>
                <a:effectLst>
                  <a:outerShdw blurRad="38100" dist="38100" dir="2700000" algn="tl">
                    <a:srgbClr val="000000">
                      <a:alpha val="43137"/>
                    </a:srgbClr>
                  </a:outerShdw>
                </a:effectLst>
              </a:rPr>
              <a:t>!</a:t>
            </a:r>
            <a:endParaRPr lang="en-US" sz="8800" dirty="0">
              <a:solidFill>
                <a:srgbClr val="C00000"/>
              </a:solidFill>
              <a:effectLst>
                <a:outerShdw blurRad="38100" dist="38100" dir="2700000" algn="tl">
                  <a:srgbClr val="000000">
                    <a:alpha val="43137"/>
                  </a:srgbClr>
                </a:outerShdw>
              </a:effectLst>
            </a:endParaRPr>
          </a:p>
        </p:txBody>
      </p:sp>
      <p:sp>
        <p:nvSpPr>
          <p:cNvPr id="27" name="ZoneTexte 26"/>
          <p:cNvSpPr txBox="1"/>
          <p:nvPr/>
        </p:nvSpPr>
        <p:spPr>
          <a:xfrm>
            <a:off x="8071531" y="1959867"/>
            <a:ext cx="460382" cy="1107996"/>
          </a:xfrm>
          <a:prstGeom prst="rect">
            <a:avLst/>
          </a:prstGeom>
          <a:noFill/>
        </p:spPr>
        <p:txBody>
          <a:bodyPr wrap="none" rtlCol="0">
            <a:spAutoFit/>
          </a:bodyPr>
          <a:lstStyle/>
          <a:p>
            <a:r>
              <a:rPr lang="en-US" sz="6600" dirty="0" smtClean="0">
                <a:solidFill>
                  <a:srgbClr val="C00000"/>
                </a:solidFill>
                <a:effectLst>
                  <a:outerShdw blurRad="38100" dist="38100" dir="2700000" algn="tl">
                    <a:srgbClr val="000000">
                      <a:alpha val="43137"/>
                    </a:srgbClr>
                  </a:outerShdw>
                </a:effectLst>
              </a:rPr>
              <a:t>!</a:t>
            </a:r>
            <a:endParaRPr lang="en-US" sz="6600" dirty="0">
              <a:solidFill>
                <a:srgbClr val="C00000"/>
              </a:solidFill>
              <a:effectLst>
                <a:outerShdw blurRad="38100" dist="38100" dir="2700000" algn="tl">
                  <a:srgbClr val="000000">
                    <a:alpha val="43137"/>
                  </a:srgbClr>
                </a:outerShdw>
              </a:effectLst>
            </a:endParaRPr>
          </a:p>
        </p:txBody>
      </p:sp>
      <p:sp>
        <p:nvSpPr>
          <p:cNvPr id="28" name="ZoneTexte 27"/>
          <p:cNvSpPr txBox="1"/>
          <p:nvPr/>
        </p:nvSpPr>
        <p:spPr>
          <a:xfrm>
            <a:off x="10183065" y="2005122"/>
            <a:ext cx="460382" cy="1107996"/>
          </a:xfrm>
          <a:prstGeom prst="rect">
            <a:avLst/>
          </a:prstGeom>
          <a:noFill/>
        </p:spPr>
        <p:txBody>
          <a:bodyPr wrap="none" rtlCol="0">
            <a:spAutoFit/>
          </a:bodyPr>
          <a:lstStyle/>
          <a:p>
            <a:r>
              <a:rPr lang="en-US" sz="6600" dirty="0" smtClean="0">
                <a:solidFill>
                  <a:srgbClr val="C00000"/>
                </a:solidFill>
                <a:effectLst>
                  <a:outerShdw blurRad="38100" dist="38100" dir="2700000" algn="tl">
                    <a:srgbClr val="000000">
                      <a:alpha val="43137"/>
                    </a:srgbClr>
                  </a:outerShdw>
                </a:effectLst>
              </a:rPr>
              <a:t>!</a:t>
            </a:r>
            <a:endParaRPr lang="en-US" sz="6600" dirty="0">
              <a:solidFill>
                <a:srgbClr val="C00000"/>
              </a:solidFill>
              <a:effectLst>
                <a:outerShdw blurRad="38100" dist="38100" dir="2700000" algn="tl">
                  <a:srgbClr val="000000">
                    <a:alpha val="43137"/>
                  </a:srgbClr>
                </a:outerShdw>
              </a:effectLst>
            </a:endParaRPr>
          </a:p>
        </p:txBody>
      </p:sp>
      <p:sp>
        <p:nvSpPr>
          <p:cNvPr id="29" name="ZoneTexte 28"/>
          <p:cNvSpPr txBox="1"/>
          <p:nvPr/>
        </p:nvSpPr>
        <p:spPr>
          <a:xfrm>
            <a:off x="8524384" y="1226320"/>
            <a:ext cx="460382" cy="1107996"/>
          </a:xfrm>
          <a:prstGeom prst="rect">
            <a:avLst/>
          </a:prstGeom>
          <a:noFill/>
        </p:spPr>
        <p:txBody>
          <a:bodyPr wrap="none" rtlCol="0">
            <a:spAutoFit/>
          </a:bodyPr>
          <a:lstStyle/>
          <a:p>
            <a:r>
              <a:rPr lang="en-US" sz="6600" dirty="0" smtClean="0">
                <a:solidFill>
                  <a:srgbClr val="C00000"/>
                </a:solidFill>
                <a:effectLst>
                  <a:outerShdw blurRad="38100" dist="38100" dir="2700000" algn="tl">
                    <a:srgbClr val="000000">
                      <a:alpha val="43137"/>
                    </a:srgbClr>
                  </a:outerShdw>
                </a:effectLst>
              </a:rPr>
              <a:t>!</a:t>
            </a:r>
            <a:endParaRPr lang="en-US" sz="6600" dirty="0">
              <a:solidFill>
                <a:srgbClr val="C00000"/>
              </a:solidFill>
              <a:effectLst>
                <a:outerShdw blurRad="38100" dist="38100" dir="2700000" algn="tl">
                  <a:srgbClr val="000000">
                    <a:alpha val="43137"/>
                  </a:srgbClr>
                </a:outerShdw>
              </a:effectLst>
            </a:endParaRPr>
          </a:p>
        </p:txBody>
      </p:sp>
      <p:sp>
        <p:nvSpPr>
          <p:cNvPr id="30" name="ZoneTexte 29"/>
          <p:cNvSpPr txBox="1"/>
          <p:nvPr/>
        </p:nvSpPr>
        <p:spPr>
          <a:xfrm>
            <a:off x="8784563" y="2948375"/>
            <a:ext cx="460382" cy="1107996"/>
          </a:xfrm>
          <a:prstGeom prst="rect">
            <a:avLst/>
          </a:prstGeom>
          <a:noFill/>
        </p:spPr>
        <p:txBody>
          <a:bodyPr wrap="none" rtlCol="0">
            <a:spAutoFit/>
          </a:bodyPr>
          <a:lstStyle/>
          <a:p>
            <a:r>
              <a:rPr lang="en-US" sz="6600" dirty="0" smtClean="0">
                <a:solidFill>
                  <a:srgbClr val="C00000"/>
                </a:solidFill>
                <a:effectLst>
                  <a:outerShdw blurRad="38100" dist="38100" dir="2700000" algn="tl">
                    <a:srgbClr val="000000">
                      <a:alpha val="43137"/>
                    </a:srgbClr>
                  </a:outerShdw>
                </a:effectLst>
              </a:rPr>
              <a:t>!</a:t>
            </a:r>
            <a:endParaRPr lang="en-US" sz="6600" dirty="0">
              <a:solidFill>
                <a:srgbClr val="C00000"/>
              </a:solidFill>
              <a:effectLst>
                <a:outerShdw blurRad="38100" dist="38100" dir="2700000" algn="tl">
                  <a:srgbClr val="000000">
                    <a:alpha val="43137"/>
                  </a:srgbClr>
                </a:outerShdw>
              </a:effectLst>
            </a:endParaRPr>
          </a:p>
        </p:txBody>
      </p:sp>
      <p:sp>
        <p:nvSpPr>
          <p:cNvPr id="31" name="ZoneTexte 30"/>
          <p:cNvSpPr txBox="1"/>
          <p:nvPr/>
        </p:nvSpPr>
        <p:spPr>
          <a:xfrm>
            <a:off x="9403961" y="985966"/>
            <a:ext cx="547845" cy="1446550"/>
          </a:xfrm>
          <a:prstGeom prst="rect">
            <a:avLst/>
          </a:prstGeom>
          <a:noFill/>
        </p:spPr>
        <p:txBody>
          <a:bodyPr wrap="square" rtlCol="0">
            <a:spAutoFit/>
          </a:bodyPr>
          <a:lstStyle/>
          <a:p>
            <a:r>
              <a:rPr lang="en-US" sz="8800" dirty="0" smtClean="0">
                <a:solidFill>
                  <a:srgbClr val="C00000"/>
                </a:solidFill>
                <a:effectLst>
                  <a:outerShdw blurRad="38100" dist="38100" dir="2700000" algn="tl">
                    <a:srgbClr val="000000">
                      <a:alpha val="43137"/>
                    </a:srgbClr>
                  </a:outerShdw>
                </a:effectLst>
              </a:rPr>
              <a:t>!</a:t>
            </a:r>
            <a:endParaRPr lang="en-US" sz="8800" dirty="0">
              <a:solidFill>
                <a:srgbClr val="C000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485995287"/>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ous-titre 5"/>
          <p:cNvSpPr>
            <a:spLocks noGrp="1"/>
          </p:cNvSpPr>
          <p:nvPr>
            <p:ph type="subTitle" idx="1"/>
          </p:nvPr>
        </p:nvSpPr>
        <p:spPr>
          <a:xfrm>
            <a:off x="1524001" y="4437112"/>
            <a:ext cx="5940151" cy="820688"/>
          </a:xfrm>
        </p:spPr>
        <p:txBody>
          <a:bodyPr>
            <a:normAutofit/>
          </a:bodyPr>
          <a:lstStyle/>
          <a:p>
            <a:r>
              <a:rPr lang="fr-FR" sz="3600" dirty="0" err="1" smtClean="0">
                <a:latin typeface="Segoe UI Light" panose="020B0502040204020203" pitchFamily="34" charset="0"/>
                <a:cs typeface="Segoe UI Light" panose="020B0502040204020203" pitchFamily="34" charset="0"/>
              </a:rPr>
              <a:t>Keep</a:t>
            </a:r>
            <a:r>
              <a:rPr lang="fr-FR" sz="3600" dirty="0" smtClean="0">
                <a:latin typeface="Segoe UI Light" panose="020B0502040204020203" pitchFamily="34" charset="0"/>
                <a:cs typeface="Segoe UI Light" panose="020B0502040204020203" pitchFamily="34" charset="0"/>
              </a:rPr>
              <a:t> in </a:t>
            </a:r>
            <a:r>
              <a:rPr lang="fr-FR" sz="3600" dirty="0" err="1" smtClean="0">
                <a:latin typeface="Segoe UI Light" panose="020B0502040204020203" pitchFamily="34" charset="0"/>
                <a:cs typeface="Segoe UI Light" panose="020B0502040204020203" pitchFamily="34" charset="0"/>
              </a:rPr>
              <a:t>touch</a:t>
            </a:r>
            <a:r>
              <a:rPr lang="fr-FR" sz="3600" dirty="0" smtClean="0">
                <a:latin typeface="Segoe UI Light" panose="020B0502040204020203" pitchFamily="34" charset="0"/>
                <a:cs typeface="Segoe UI Light" panose="020B0502040204020203" pitchFamily="34" charset="0"/>
              </a:rPr>
              <a:t> !</a:t>
            </a:r>
            <a:endParaRPr lang="fr-FR" sz="3600" dirty="0">
              <a:latin typeface="Segoe UI Light" panose="020B0502040204020203" pitchFamily="34" charset="0"/>
              <a:cs typeface="Segoe UI Light" panose="020B0502040204020203" pitchFamily="34" charset="0"/>
            </a:endParaRPr>
          </a:p>
        </p:txBody>
      </p:sp>
      <p:sp>
        <p:nvSpPr>
          <p:cNvPr id="8" name="Parallélogramme 7"/>
          <p:cNvSpPr/>
          <p:nvPr/>
        </p:nvSpPr>
        <p:spPr>
          <a:xfrm>
            <a:off x="1559455" y="1080294"/>
            <a:ext cx="6670233" cy="3212804"/>
          </a:xfrm>
          <a:prstGeom prst="parallelogram">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800" i="0" dirty="0" err="1" smtClean="0">
                <a:latin typeface="Gotham Light" pitchFamily="50" charset="0"/>
              </a:rPr>
              <a:t>Thank</a:t>
            </a:r>
            <a:r>
              <a:rPr lang="fr-FR" sz="4800" i="0" dirty="0" smtClean="0">
                <a:latin typeface="Gotham Light" pitchFamily="50" charset="0"/>
              </a:rPr>
              <a:t> </a:t>
            </a:r>
            <a:r>
              <a:rPr lang="fr-FR" sz="4800" i="0" dirty="0" err="1" smtClean="0">
                <a:latin typeface="Gotham Light" pitchFamily="50" charset="0"/>
              </a:rPr>
              <a:t>you</a:t>
            </a:r>
            <a:r>
              <a:rPr lang="fr-FR" sz="4800" i="0" dirty="0" smtClean="0">
                <a:latin typeface="Gotham Light" pitchFamily="50" charset="0"/>
              </a:rPr>
              <a:t> for </a:t>
            </a:r>
            <a:r>
              <a:rPr lang="fr-FR" sz="4800" i="0" dirty="0" err="1" smtClean="0">
                <a:latin typeface="Gotham Light" pitchFamily="50" charset="0"/>
              </a:rPr>
              <a:t>your</a:t>
            </a:r>
            <a:r>
              <a:rPr lang="fr-FR" sz="4800" i="0" dirty="0" smtClean="0">
                <a:latin typeface="Gotham Light" pitchFamily="50" charset="0"/>
              </a:rPr>
              <a:t> attention</a:t>
            </a:r>
            <a:endParaRPr lang="fr-FR" sz="4800" i="0" dirty="0">
              <a:latin typeface="Gotham Light" pitchFamily="50" charset="0"/>
            </a:endParaRPr>
          </a:p>
        </p:txBody>
      </p:sp>
      <p:sp>
        <p:nvSpPr>
          <p:cNvPr id="21" name="ZoneTexte 20"/>
          <p:cNvSpPr txBox="1"/>
          <p:nvPr/>
        </p:nvSpPr>
        <p:spPr>
          <a:xfrm>
            <a:off x="8484592" y="1040870"/>
            <a:ext cx="7729215" cy="307777"/>
          </a:xfrm>
          <a:prstGeom prst="rect">
            <a:avLst/>
          </a:prstGeom>
          <a:noFill/>
        </p:spPr>
        <p:txBody>
          <a:bodyPr wrap="square" rtlCol="0">
            <a:spAutoFit/>
          </a:bodyPr>
          <a:lstStyle/>
          <a:p>
            <a:r>
              <a:rPr lang="fr-FR" sz="1400" dirty="0" smtClean="0">
                <a:latin typeface="Gotham Book" panose="02000604040000020004" pitchFamily="50" charset="0"/>
                <a:cs typeface="Segoe UI Light" panose="020B0502040204020203" pitchFamily="34" charset="0"/>
              </a:rPr>
              <a:t>Name</a:t>
            </a:r>
            <a:r>
              <a:rPr lang="fr-FR" sz="1400" dirty="0" smtClean="0">
                <a:latin typeface="Gotham Book" panose="02000604040000020004" pitchFamily="50" charset="0"/>
                <a:cs typeface="Segoe UI Light" panose="020B0502040204020203" pitchFamily="34" charset="0"/>
              </a:rPr>
              <a:t> </a:t>
            </a:r>
            <a:endParaRPr lang="fr-FR" sz="1400" i="0" dirty="0">
              <a:solidFill>
                <a:schemeClr val="tx1"/>
              </a:solidFill>
              <a:latin typeface="Gotham Book" panose="02000604040000020004" pitchFamily="50" charset="0"/>
              <a:cs typeface="Segoe UI Light" panose="020B0502040204020203" pitchFamily="34" charset="0"/>
            </a:endParaRPr>
          </a:p>
        </p:txBody>
      </p:sp>
      <p:sp>
        <p:nvSpPr>
          <p:cNvPr id="22" name="ZoneTexte 21"/>
          <p:cNvSpPr txBox="1"/>
          <p:nvPr/>
        </p:nvSpPr>
        <p:spPr>
          <a:xfrm>
            <a:off x="8251693" y="980728"/>
            <a:ext cx="432048" cy="461665"/>
          </a:xfrm>
          <a:prstGeom prst="rect">
            <a:avLst/>
          </a:prstGeom>
          <a:noFill/>
        </p:spPr>
        <p:txBody>
          <a:bodyPr wrap="square" rtlCol="0">
            <a:spAutoFit/>
          </a:bodyPr>
          <a:lstStyle/>
          <a:p>
            <a:r>
              <a:rPr lang="fr-FR" sz="2400" dirty="0" smtClean="0">
                <a:solidFill>
                  <a:srgbClr val="FF0000"/>
                </a:solidFill>
              </a:rPr>
              <a:t>#</a:t>
            </a:r>
            <a:endParaRPr lang="fr-FR" sz="2400" dirty="0">
              <a:solidFill>
                <a:srgbClr val="FF0000"/>
              </a:solidFill>
            </a:endParaRPr>
          </a:p>
        </p:txBody>
      </p:sp>
      <p:sp>
        <p:nvSpPr>
          <p:cNvPr id="23" name="ZoneTexte 22"/>
          <p:cNvSpPr txBox="1"/>
          <p:nvPr/>
        </p:nvSpPr>
        <p:spPr>
          <a:xfrm>
            <a:off x="8484592" y="1290991"/>
            <a:ext cx="7729215" cy="523220"/>
          </a:xfrm>
          <a:prstGeom prst="rect">
            <a:avLst/>
          </a:prstGeom>
          <a:noFill/>
        </p:spPr>
        <p:txBody>
          <a:bodyPr wrap="square" rtlCol="0">
            <a:spAutoFit/>
          </a:bodyPr>
          <a:lstStyle/>
          <a:p>
            <a:r>
              <a:rPr lang="fr-FR" sz="1400" dirty="0" smtClean="0">
                <a:latin typeface="Gotham Book" panose="02000604040000020004" pitchFamily="50" charset="0"/>
                <a:cs typeface="Segoe UI Light" panose="020B0502040204020203" pitchFamily="34" charset="0"/>
              </a:rPr>
              <a:t>Email</a:t>
            </a:r>
            <a:endParaRPr lang="fr-FR" sz="1400" dirty="0" smtClean="0">
              <a:latin typeface="Gotham Book" panose="02000604040000020004" pitchFamily="50" charset="0"/>
              <a:cs typeface="Segoe UI Light" panose="020B0502040204020203" pitchFamily="34" charset="0"/>
            </a:endParaRPr>
          </a:p>
          <a:p>
            <a:r>
              <a:rPr lang="fr-FR" sz="1400" dirty="0" smtClean="0">
                <a:latin typeface="Gotham Book" panose="02000604040000020004" pitchFamily="50" charset="0"/>
                <a:cs typeface="Segoe UI Light" panose="020B0502040204020203" pitchFamily="34" charset="0"/>
              </a:rPr>
              <a:t>Phone</a:t>
            </a:r>
            <a:endParaRPr lang="fr-FR" sz="1400" i="0" dirty="0">
              <a:solidFill>
                <a:schemeClr val="tx1"/>
              </a:solidFill>
              <a:latin typeface="Gotham Book" panose="02000604040000020004" pitchFamily="50" charset="0"/>
              <a:cs typeface="Segoe UI Light" panose="020B0502040204020203" pitchFamily="34" charset="0"/>
            </a:endParaRPr>
          </a:p>
        </p:txBody>
      </p:sp>
    </p:spTree>
    <p:extLst>
      <p:ext uri="{BB962C8B-B14F-4D97-AF65-F5344CB8AC3E}">
        <p14:creationId xmlns:p14="http://schemas.microsoft.com/office/powerpoint/2010/main" val="151584151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32245" y="980728"/>
            <a:ext cx="11245051" cy="5262979"/>
          </a:xfrm>
          <a:prstGeom prst="rect">
            <a:avLst/>
          </a:prstGeom>
        </p:spPr>
        <p:txBody>
          <a:bodyPr wrap="square">
            <a:spAutoFit/>
          </a:bodyPr>
          <a:lstStyle/>
          <a:p>
            <a:pPr marL="342900" lvl="1" indent="0">
              <a:buNone/>
            </a:pPr>
            <a:r>
              <a:rPr lang="en-US" b="1" i="0" noProof="1" smtClean="0">
                <a:solidFill>
                  <a:schemeClr val="tx1"/>
                </a:solidFill>
                <a:latin typeface="Segoe UI" panose="020B0502040204020203" pitchFamily="34" charset="0"/>
                <a:cs typeface="Segoe UI" panose="020B0502040204020203" pitchFamily="34" charset="0"/>
              </a:rPr>
              <a:t>Productivity improvment</a:t>
            </a:r>
          </a:p>
          <a:p>
            <a:pPr marL="342900" lvl="1" indent="0">
              <a:buNone/>
            </a:pPr>
            <a:endParaRPr lang="en-US" i="0" noProof="1" smtClean="0">
              <a:solidFill>
                <a:schemeClr val="tx1"/>
              </a:solidFill>
              <a:latin typeface="Segoe UI" panose="020B0502040204020203" pitchFamily="34" charset="0"/>
              <a:cs typeface="Segoe UI" panose="020B0502040204020203" pitchFamily="34" charset="0"/>
            </a:endParaRPr>
          </a:p>
          <a:p>
            <a:pPr marL="342900" lvl="1" indent="0">
              <a:buNone/>
            </a:pPr>
            <a:r>
              <a:rPr lang="en-US" i="0" noProof="1" smtClean="0">
                <a:solidFill>
                  <a:schemeClr val="tx1"/>
                </a:solidFill>
                <a:latin typeface="Segoe UI" panose="020B0502040204020203" pitchFamily="34" charset="0"/>
                <a:cs typeface="Segoe UI" panose="020B0502040204020203" pitchFamily="34" charset="0"/>
              </a:rPr>
              <a:t>- Reducing time  to market of new products</a:t>
            </a:r>
          </a:p>
          <a:p>
            <a:pPr marL="342900" lvl="1" indent="0">
              <a:buNone/>
            </a:pPr>
            <a:endParaRPr lang="en-US" i="0" noProof="1" smtClean="0">
              <a:solidFill>
                <a:schemeClr val="tx1"/>
              </a:solidFill>
              <a:latin typeface="Segoe UI" panose="020B0502040204020203" pitchFamily="34" charset="0"/>
              <a:cs typeface="Segoe UI" panose="020B0502040204020203" pitchFamily="34" charset="0"/>
            </a:endParaRPr>
          </a:p>
          <a:p>
            <a:pPr marL="342900" lvl="1" indent="0">
              <a:buNone/>
            </a:pPr>
            <a:r>
              <a:rPr lang="en-US" i="0" noProof="1" smtClean="0">
                <a:solidFill>
                  <a:schemeClr val="tx1"/>
                </a:solidFill>
                <a:latin typeface="Segoe UI" panose="020B0502040204020203" pitchFamily="34" charset="0"/>
                <a:cs typeface="Segoe UI" panose="020B0502040204020203" pitchFamily="34" charset="0"/>
              </a:rPr>
              <a:t>- Adapting the production to new requests</a:t>
            </a:r>
          </a:p>
          <a:p>
            <a:pPr marL="342900" lvl="1" indent="0">
              <a:buNone/>
            </a:pPr>
            <a:endParaRPr lang="en-US" i="0" noProof="1" smtClean="0">
              <a:solidFill>
                <a:schemeClr val="tx1"/>
              </a:solidFill>
              <a:latin typeface="Segoe UI" panose="020B0502040204020203" pitchFamily="34" charset="0"/>
              <a:cs typeface="Segoe UI" panose="020B0502040204020203" pitchFamily="34" charset="0"/>
            </a:endParaRPr>
          </a:p>
          <a:p>
            <a:pPr marL="342900" lvl="1"/>
            <a:r>
              <a:rPr lang="en-US" i="0" noProof="1" smtClean="0">
                <a:solidFill>
                  <a:schemeClr val="tx1"/>
                </a:solidFill>
                <a:latin typeface="Segoe UI" panose="020B0502040204020203" pitchFamily="34" charset="0"/>
                <a:cs typeface="Segoe UI" panose="020B0502040204020203" pitchFamily="34" charset="0"/>
              </a:rPr>
              <a:t>- Modernizing production tools</a:t>
            </a:r>
          </a:p>
          <a:p>
            <a:pPr marL="685800" lvl="1" indent="-342900">
              <a:buFontTx/>
              <a:buChar char="-"/>
            </a:pPr>
            <a:endParaRPr lang="en-US" i="0" noProof="1" smtClean="0">
              <a:solidFill>
                <a:schemeClr val="tx1"/>
              </a:solidFill>
              <a:latin typeface="Segoe UI" panose="020B0502040204020203" pitchFamily="34" charset="0"/>
              <a:cs typeface="Segoe UI" panose="020B0502040204020203" pitchFamily="34" charset="0"/>
            </a:endParaRPr>
          </a:p>
          <a:p>
            <a:pPr marL="342900" lvl="1"/>
            <a:r>
              <a:rPr lang="en-US" b="1" i="0" noProof="1" smtClean="0">
                <a:solidFill>
                  <a:schemeClr val="tx1"/>
                </a:solidFill>
                <a:latin typeface="Segoe UI" panose="020B0502040204020203" pitchFamily="34" charset="0"/>
                <a:cs typeface="Segoe UI" panose="020B0502040204020203" pitchFamily="34" charset="0"/>
              </a:rPr>
              <a:t>Human benefits</a:t>
            </a:r>
          </a:p>
          <a:p>
            <a:pPr marL="342900" lvl="1"/>
            <a:endParaRPr lang="en-US" i="0" noProof="1" smtClean="0">
              <a:solidFill>
                <a:schemeClr val="tx1"/>
              </a:solidFill>
              <a:latin typeface="Segoe UI" panose="020B0502040204020203" pitchFamily="34" charset="0"/>
              <a:cs typeface="Segoe UI" panose="020B0502040204020203" pitchFamily="34" charset="0"/>
            </a:endParaRPr>
          </a:p>
          <a:p>
            <a:pPr marL="342900" lvl="1"/>
            <a:r>
              <a:rPr lang="en-US" i="0" noProof="1" smtClean="0">
                <a:solidFill>
                  <a:schemeClr val="tx1"/>
                </a:solidFill>
                <a:latin typeface="Segoe UI" panose="020B0502040204020203" pitchFamily="34" charset="0"/>
                <a:cs typeface="Segoe UI" panose="020B0502040204020203" pitchFamily="34" charset="0"/>
              </a:rPr>
              <a:t>- Reduced hardness</a:t>
            </a:r>
          </a:p>
          <a:p>
            <a:pPr marL="685800" lvl="1" indent="-342900">
              <a:buFontTx/>
              <a:buChar char="-"/>
            </a:pPr>
            <a:endParaRPr lang="en-US" i="0" noProof="1" smtClean="0">
              <a:solidFill>
                <a:schemeClr val="tx1"/>
              </a:solidFill>
              <a:latin typeface="Segoe UI" panose="020B0502040204020203" pitchFamily="34" charset="0"/>
              <a:cs typeface="Segoe UI" panose="020B0502040204020203" pitchFamily="34" charset="0"/>
            </a:endParaRPr>
          </a:p>
          <a:p>
            <a:pPr marL="342900" lvl="1"/>
            <a:r>
              <a:rPr lang="en-US" i="0" noProof="1" smtClean="0">
                <a:solidFill>
                  <a:schemeClr val="tx1"/>
                </a:solidFill>
                <a:latin typeface="Segoe UI" panose="020B0502040204020203" pitchFamily="34" charset="0"/>
                <a:cs typeface="Segoe UI" panose="020B0502040204020203" pitchFamily="34" charset="0"/>
              </a:rPr>
              <a:t>- Increase of the interest for industry jobs</a:t>
            </a:r>
          </a:p>
          <a:p>
            <a:pPr marL="685800" lvl="1" indent="-342900">
              <a:buFontTx/>
              <a:buChar char="-"/>
            </a:pPr>
            <a:endParaRPr lang="en-US" i="0" noProof="1">
              <a:solidFill>
                <a:schemeClr val="tx1"/>
              </a:solidFill>
              <a:latin typeface="Segoe UI" panose="020B0502040204020203" pitchFamily="34" charset="0"/>
              <a:cs typeface="Segoe UI" panose="020B0502040204020203" pitchFamily="34" charset="0"/>
            </a:endParaRPr>
          </a:p>
        </p:txBody>
      </p:sp>
      <p:sp>
        <p:nvSpPr>
          <p:cNvPr id="7" name="Titre 6"/>
          <p:cNvSpPr>
            <a:spLocks noGrp="1"/>
          </p:cNvSpPr>
          <p:nvPr>
            <p:ph type="title"/>
          </p:nvPr>
        </p:nvSpPr>
        <p:spPr/>
        <p:txBody>
          <a:bodyPr/>
          <a:lstStyle/>
          <a:p>
            <a:r>
              <a:rPr lang="en-US" dirty="0" smtClean="0">
                <a:latin typeface="Segoe UI Light" panose="020B0502040204020203" pitchFamily="34" charset="0"/>
                <a:cs typeface="Segoe UI Light" panose="020B0502040204020203" pitchFamily="34" charset="0"/>
              </a:rPr>
              <a:t>Opportunities</a:t>
            </a:r>
            <a:endParaRPr lang="en-US" dirty="0">
              <a:latin typeface="Segoe UI Light" panose="020B0502040204020203" pitchFamily="34" charset="0"/>
              <a:cs typeface="Segoe UI Light" panose="020B0502040204020203" pitchFamily="34" charset="0"/>
            </a:endParaRPr>
          </a:p>
        </p:txBody>
      </p:sp>
      <p:sp>
        <p:nvSpPr>
          <p:cNvPr id="3" name="Rectangle 2"/>
          <p:cNvSpPr/>
          <p:nvPr/>
        </p:nvSpPr>
        <p:spPr>
          <a:xfrm>
            <a:off x="4295800" y="6093296"/>
            <a:ext cx="5748837" cy="577081"/>
          </a:xfrm>
          <a:prstGeom prst="rect">
            <a:avLst/>
          </a:prstGeom>
        </p:spPr>
        <p:txBody>
          <a:bodyPr wrap="square">
            <a:spAutoFit/>
          </a:bodyPr>
          <a:lstStyle/>
          <a:p>
            <a:r>
              <a:rPr lang="en-US" sz="1050" i="0" dirty="0" smtClean="0"/>
              <a:t>*Comment </a:t>
            </a:r>
            <a:r>
              <a:rPr lang="en-US" sz="1050" i="0" dirty="0" err="1" smtClean="0"/>
              <a:t>l’Internet</a:t>
            </a:r>
            <a:r>
              <a:rPr lang="en-US" sz="1050" i="0" dirty="0" smtClean="0"/>
              <a:t> des </a:t>
            </a:r>
            <a:r>
              <a:rPr lang="en-US" sz="1050" i="0" dirty="0" err="1" smtClean="0"/>
              <a:t>objets</a:t>
            </a:r>
            <a:r>
              <a:rPr lang="en-US" sz="1050" i="0" dirty="0" smtClean="0"/>
              <a:t> </a:t>
            </a:r>
            <a:r>
              <a:rPr lang="en-US" sz="1050" i="0" dirty="0" err="1" smtClean="0"/>
              <a:t>va</a:t>
            </a:r>
            <a:r>
              <a:rPr lang="en-US" sz="1050" i="0" dirty="0" smtClean="0"/>
              <a:t> </a:t>
            </a:r>
            <a:r>
              <a:rPr lang="en-US" sz="1050" i="0" dirty="0" err="1" smtClean="0"/>
              <a:t>révolutionner</a:t>
            </a:r>
            <a:r>
              <a:rPr lang="en-US" sz="1050" i="0" dirty="0" smtClean="0"/>
              <a:t> la fabrication </a:t>
            </a:r>
            <a:r>
              <a:rPr lang="en-US" sz="1050" i="0" dirty="0" err="1" smtClean="0"/>
              <a:t>industrielle</a:t>
            </a:r>
            <a:r>
              <a:rPr lang="en-US" sz="1050" i="0" dirty="0" smtClean="0"/>
              <a:t>, Objetconnecte.com, mars 2016 </a:t>
            </a:r>
          </a:p>
          <a:p>
            <a:r>
              <a:rPr lang="en-US" sz="1050" i="0" u="sng" dirty="0" smtClean="0"/>
              <a:t>http://www.objetconnecte.com/fabrication-industrielle-iot-etude-revolution-1403/ </a:t>
            </a:r>
            <a:endParaRPr lang="en-US" sz="1800" i="0" noProof="1">
              <a:solidFill>
                <a:schemeClr val="tx1"/>
              </a:solidFill>
              <a:latin typeface="Gotham Book" panose="02000604040000020004" pitchFamily="50" charset="0"/>
              <a:cs typeface="Segoe UI Light" panose="020B0502040204020203" pitchFamily="34" charset="0"/>
            </a:endParaRPr>
          </a:p>
        </p:txBody>
      </p:sp>
      <p:grpSp>
        <p:nvGrpSpPr>
          <p:cNvPr id="10" name="Groupe 9"/>
          <p:cNvGrpSpPr/>
          <p:nvPr/>
        </p:nvGrpSpPr>
        <p:grpSpPr>
          <a:xfrm>
            <a:off x="7224188" y="3055285"/>
            <a:ext cx="4665261" cy="1971501"/>
            <a:chOff x="7407403" y="3060977"/>
            <a:chExt cx="4665261" cy="1971501"/>
          </a:xfrm>
        </p:grpSpPr>
        <p:sp>
          <p:nvSpPr>
            <p:cNvPr id="8" name="Rectangle 7"/>
            <p:cNvSpPr/>
            <p:nvPr/>
          </p:nvSpPr>
          <p:spPr>
            <a:xfrm>
              <a:off x="8112224" y="3449805"/>
              <a:ext cx="3960440" cy="1582673"/>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noFill/>
              </a:endParaRPr>
            </a:p>
          </p:txBody>
        </p:sp>
        <p:sp>
          <p:nvSpPr>
            <p:cNvPr id="9" name="Rectangle 8"/>
            <p:cNvSpPr/>
            <p:nvPr/>
          </p:nvSpPr>
          <p:spPr>
            <a:xfrm>
              <a:off x="7680176" y="3060977"/>
              <a:ext cx="2016224" cy="7078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p:cNvSpPr/>
            <p:nvPr/>
          </p:nvSpPr>
          <p:spPr>
            <a:xfrm>
              <a:off x="7407403" y="3060977"/>
              <a:ext cx="2448273" cy="707886"/>
            </a:xfrm>
            <a:prstGeom prst="rect">
              <a:avLst/>
            </a:prstGeom>
            <a:solidFill>
              <a:schemeClr val="bg1"/>
            </a:solidFill>
          </p:spPr>
          <p:txBody>
            <a:bodyPr wrap="square">
              <a:spAutoFit/>
            </a:bodyPr>
            <a:lstStyle/>
            <a:p>
              <a:pPr marL="342900" lvl="1"/>
              <a:r>
                <a:rPr lang="en-US" sz="4000" i="0" noProof="1" smtClean="0">
                  <a:solidFill>
                    <a:srgbClr val="92D050"/>
                  </a:solidFill>
                  <a:latin typeface="Segoe UI Light" panose="020B0502040204020203" pitchFamily="34" charset="0"/>
                  <a:cs typeface="Segoe UI Light" panose="020B0502040204020203" pitchFamily="34" charset="0"/>
                </a:rPr>
                <a:t>+28,5 %</a:t>
              </a:r>
              <a:endParaRPr lang="en-US" i="0" noProof="1">
                <a:solidFill>
                  <a:srgbClr val="92D050"/>
                </a:solidFill>
                <a:latin typeface="Gotham Book" panose="02000604040000020004" pitchFamily="50" charset="0"/>
                <a:cs typeface="Segoe UI Light" panose="020B0502040204020203" pitchFamily="34" charset="0"/>
              </a:endParaRPr>
            </a:p>
          </p:txBody>
        </p:sp>
        <p:sp>
          <p:nvSpPr>
            <p:cNvPr id="4" name="Rectangle 3"/>
            <p:cNvSpPr/>
            <p:nvPr/>
          </p:nvSpPr>
          <p:spPr>
            <a:xfrm>
              <a:off x="7896200" y="3787348"/>
              <a:ext cx="4176464" cy="830997"/>
            </a:xfrm>
            <a:prstGeom prst="rect">
              <a:avLst/>
            </a:prstGeom>
          </p:spPr>
          <p:txBody>
            <a:bodyPr wrap="square">
              <a:spAutoFit/>
            </a:bodyPr>
            <a:lstStyle/>
            <a:p>
              <a:pPr marL="342900" lvl="1"/>
              <a:r>
                <a:rPr lang="en-US" sz="1600" i="0" noProof="1" smtClean="0">
                  <a:solidFill>
                    <a:schemeClr val="accent1"/>
                  </a:solidFill>
                  <a:latin typeface="Segoe UI" panose="020B0502040204020203" pitchFamily="34" charset="0"/>
                  <a:cs typeface="Segoe UI" panose="020B0502040204020203" pitchFamily="34" charset="0"/>
                </a:rPr>
                <a:t>Average annual turnover (2013/2014) of companies that have used IoT.</a:t>
              </a:r>
            </a:p>
            <a:p>
              <a:r>
                <a:rPr lang="en-US" sz="1600" i="0" noProof="1" smtClean="0">
                  <a:solidFill>
                    <a:schemeClr val="tx1"/>
                  </a:solidFill>
                  <a:latin typeface="Gotham Book" panose="02000604040000020004" pitchFamily="50" charset="0"/>
                  <a:cs typeface="Segoe UI Light" panose="020B0502040204020203" pitchFamily="34" charset="0"/>
                </a:rPr>
                <a:t>		       </a:t>
              </a:r>
              <a:r>
                <a:rPr lang="en-US" sz="1200" i="0" noProof="1" smtClean="0">
                  <a:solidFill>
                    <a:schemeClr val="tx1"/>
                  </a:solidFill>
                  <a:latin typeface="Gotham Book" panose="02000604040000020004" pitchFamily="50" charset="0"/>
                  <a:cs typeface="Segoe UI Light" panose="020B0502040204020203" pitchFamily="34" charset="0"/>
                </a:rPr>
                <a:t>BI Intelligence, 2014*</a:t>
              </a:r>
              <a:endParaRPr lang="en-US" sz="3600" i="0" noProof="1">
                <a:solidFill>
                  <a:schemeClr val="tx1"/>
                </a:solidFill>
                <a:latin typeface="Gotham Book" panose="02000604040000020004" pitchFamily="50" charset="0"/>
                <a:cs typeface="Segoe UI Light" panose="020B0502040204020203" pitchFamily="34" charset="0"/>
              </a:endParaRPr>
            </a:p>
          </p:txBody>
        </p:sp>
      </p:grpSp>
    </p:spTree>
    <p:extLst>
      <p:ext uri="{BB962C8B-B14F-4D97-AF65-F5344CB8AC3E}">
        <p14:creationId xmlns:p14="http://schemas.microsoft.com/office/powerpoint/2010/main" val="2849676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51383" y="1556792"/>
            <a:ext cx="8252108" cy="3785652"/>
          </a:xfrm>
          <a:prstGeom prst="rect">
            <a:avLst/>
          </a:prstGeom>
        </p:spPr>
        <p:txBody>
          <a:bodyPr wrap="square">
            <a:spAutoFit/>
          </a:bodyPr>
          <a:lstStyle/>
          <a:p>
            <a:pPr marL="685800" lvl="1" indent="-342900">
              <a:buFontTx/>
              <a:buChar char="-"/>
            </a:pPr>
            <a:r>
              <a:rPr lang="fr-FR" i="0" noProof="1" smtClean="0">
                <a:solidFill>
                  <a:schemeClr val="tx1"/>
                </a:solidFill>
                <a:latin typeface="Segoe UI" panose="020B0502040204020203" pitchFamily="34" charset="0"/>
                <a:cs typeface="Segoe UI" panose="020B0502040204020203" pitchFamily="34" charset="0"/>
              </a:rPr>
              <a:t>How to integrate the new technologies to an existing system ?</a:t>
            </a:r>
          </a:p>
          <a:p>
            <a:pPr marL="685800" lvl="1" indent="-342900">
              <a:buFontTx/>
              <a:buChar char="-"/>
            </a:pPr>
            <a:endParaRPr lang="fr-FR" i="0" noProof="1">
              <a:solidFill>
                <a:schemeClr val="tx1"/>
              </a:solidFill>
              <a:latin typeface="Segoe UI" panose="020B0502040204020203" pitchFamily="34" charset="0"/>
              <a:cs typeface="Segoe UI" panose="020B0502040204020203" pitchFamily="34" charset="0"/>
            </a:endParaRPr>
          </a:p>
          <a:p>
            <a:pPr marL="685800" lvl="1" indent="-342900">
              <a:buFontTx/>
              <a:buChar char="-"/>
            </a:pPr>
            <a:r>
              <a:rPr lang="fr-FR" i="0" noProof="1" smtClean="0">
                <a:solidFill>
                  <a:schemeClr val="tx1"/>
                </a:solidFill>
                <a:latin typeface="Segoe UI" panose="020B0502040204020203" pitchFamily="34" charset="0"/>
                <a:cs typeface="Segoe UI" panose="020B0502040204020203" pitchFamily="34" charset="0"/>
              </a:rPr>
              <a:t>How to ensure the interoperability of all the systems ?</a:t>
            </a:r>
          </a:p>
          <a:p>
            <a:pPr marL="685800" lvl="1" indent="-342900">
              <a:buFontTx/>
              <a:buChar char="-"/>
            </a:pPr>
            <a:endParaRPr lang="fr-FR" i="0" noProof="1" smtClean="0">
              <a:solidFill>
                <a:schemeClr val="tx1"/>
              </a:solidFill>
              <a:latin typeface="Segoe UI" panose="020B0502040204020203" pitchFamily="34" charset="0"/>
              <a:cs typeface="Segoe UI" panose="020B0502040204020203" pitchFamily="34" charset="0"/>
            </a:endParaRPr>
          </a:p>
          <a:p>
            <a:pPr marL="685800" lvl="1" indent="-342900">
              <a:buFontTx/>
              <a:buChar char="-"/>
            </a:pPr>
            <a:r>
              <a:rPr lang="fr-FR" i="0" noProof="1" smtClean="0">
                <a:solidFill>
                  <a:schemeClr val="tx1"/>
                </a:solidFill>
                <a:latin typeface="Segoe UI" panose="020B0502040204020203" pitchFamily="34" charset="0"/>
                <a:cs typeface="Segoe UI" panose="020B0502040204020203" pitchFamily="34" charset="0"/>
              </a:rPr>
              <a:t>How to manage the massive amount of  data generated ?</a:t>
            </a:r>
          </a:p>
          <a:p>
            <a:pPr marL="685800" lvl="1" indent="-342900">
              <a:buFontTx/>
              <a:buChar char="-"/>
            </a:pPr>
            <a:endParaRPr lang="fr-FR" i="0" noProof="1" smtClean="0">
              <a:solidFill>
                <a:schemeClr val="tx1"/>
              </a:solidFill>
              <a:latin typeface="Segoe UI" panose="020B0502040204020203" pitchFamily="34" charset="0"/>
              <a:cs typeface="Segoe UI" panose="020B0502040204020203" pitchFamily="34" charset="0"/>
            </a:endParaRPr>
          </a:p>
          <a:p>
            <a:pPr marL="685800" lvl="1" indent="-342900">
              <a:buFontTx/>
              <a:buChar char="-"/>
            </a:pPr>
            <a:r>
              <a:rPr lang="fr-FR" i="0" noProof="1" smtClean="0">
                <a:solidFill>
                  <a:schemeClr val="tx1"/>
                </a:solidFill>
                <a:latin typeface="Segoe UI" panose="020B0502040204020203" pitchFamily="34" charset="0"/>
                <a:cs typeface="Segoe UI" panose="020B0502040204020203" pitchFamily="34" charset="0"/>
              </a:rPr>
              <a:t>How to increase the operationnal efficiency? </a:t>
            </a:r>
            <a:endParaRPr lang="fr-FR" i="0" noProof="1">
              <a:solidFill>
                <a:schemeClr val="tx1"/>
              </a:solidFill>
              <a:latin typeface="Gotham Book" panose="02000604040000020004" pitchFamily="50" charset="0"/>
              <a:cs typeface="Segoe UI Light" panose="020B0502040204020203" pitchFamily="34" charset="0"/>
            </a:endParaRPr>
          </a:p>
          <a:p>
            <a:pPr marL="342900" lvl="1"/>
            <a:endParaRPr lang="fr-FR" i="0" noProof="1">
              <a:solidFill>
                <a:schemeClr val="tx1"/>
              </a:solidFill>
              <a:latin typeface="Gotham Book" panose="02000604040000020004" pitchFamily="50" charset="0"/>
              <a:cs typeface="Segoe UI Light" panose="020B0502040204020203" pitchFamily="34" charset="0"/>
            </a:endParaRPr>
          </a:p>
        </p:txBody>
      </p:sp>
      <p:sp>
        <p:nvSpPr>
          <p:cNvPr id="7" name="Titre 6"/>
          <p:cNvSpPr>
            <a:spLocks noGrp="1"/>
          </p:cNvSpPr>
          <p:nvPr>
            <p:ph type="title"/>
          </p:nvPr>
        </p:nvSpPr>
        <p:spPr/>
        <p:txBody>
          <a:bodyPr/>
          <a:lstStyle/>
          <a:p>
            <a:r>
              <a:rPr lang="fr-FR" dirty="0" smtClean="0">
                <a:latin typeface="Segoe UI Light" panose="020B0502040204020203" pitchFamily="34" charset="0"/>
                <a:cs typeface="Segoe UI Light" panose="020B0502040204020203" pitchFamily="34" charset="0"/>
              </a:rPr>
              <a:t>Challenges</a:t>
            </a:r>
            <a:endParaRPr lang="fr-FR" dirty="0">
              <a:latin typeface="Segoe UI Light" panose="020B0502040204020203" pitchFamily="34" charset="0"/>
              <a:cs typeface="Segoe UI Light" panose="020B0502040204020203" pitchFamily="34" charset="0"/>
            </a:endParaRPr>
          </a:p>
        </p:txBody>
      </p:sp>
      <p:sp>
        <p:nvSpPr>
          <p:cNvPr id="17" name="ZoneTexte 16"/>
          <p:cNvSpPr txBox="1"/>
          <p:nvPr/>
        </p:nvSpPr>
        <p:spPr>
          <a:xfrm>
            <a:off x="10316499" y="1540748"/>
            <a:ext cx="1168910" cy="2215991"/>
          </a:xfrm>
          <a:prstGeom prst="rect">
            <a:avLst/>
          </a:prstGeom>
          <a:noFill/>
        </p:spPr>
        <p:txBody>
          <a:bodyPr wrap="none" rtlCol="0">
            <a:spAutoFit/>
          </a:bodyPr>
          <a:lstStyle/>
          <a:p>
            <a:r>
              <a:rPr lang="en-US" sz="13800" dirty="0" smtClean="0">
                <a:solidFill>
                  <a:schemeClr val="tx1"/>
                </a:solidFill>
                <a:effectLst>
                  <a:outerShdw blurRad="38100" dist="38100" dir="2700000" algn="tl">
                    <a:srgbClr val="000000">
                      <a:alpha val="43137"/>
                    </a:srgbClr>
                  </a:outerShdw>
                </a:effectLst>
              </a:rPr>
              <a:t>?</a:t>
            </a:r>
            <a:endParaRPr lang="en-US" sz="13800" dirty="0">
              <a:solidFill>
                <a:schemeClr val="tx1"/>
              </a:solidFill>
              <a:effectLst>
                <a:outerShdw blurRad="38100" dist="38100" dir="2700000" algn="tl">
                  <a:srgbClr val="000000">
                    <a:alpha val="43137"/>
                  </a:srgbClr>
                </a:outerShdw>
              </a:effectLst>
            </a:endParaRPr>
          </a:p>
        </p:txBody>
      </p:sp>
      <p:sp>
        <p:nvSpPr>
          <p:cNvPr id="18" name="ZoneTexte 17"/>
          <p:cNvSpPr txBox="1"/>
          <p:nvPr/>
        </p:nvSpPr>
        <p:spPr>
          <a:xfrm>
            <a:off x="11136560" y="2276949"/>
            <a:ext cx="869149" cy="1569660"/>
          </a:xfrm>
          <a:prstGeom prst="rect">
            <a:avLst/>
          </a:prstGeom>
          <a:noFill/>
        </p:spPr>
        <p:txBody>
          <a:bodyPr wrap="none" rtlCol="0">
            <a:spAutoFit/>
          </a:bodyPr>
          <a:lstStyle/>
          <a:p>
            <a:r>
              <a:rPr lang="en-US" sz="9600" dirty="0" smtClean="0">
                <a:solidFill>
                  <a:schemeClr val="tx1"/>
                </a:solidFill>
                <a:effectLst>
                  <a:outerShdw blurRad="38100" dist="38100" dir="2700000" algn="tl">
                    <a:srgbClr val="000000">
                      <a:alpha val="43137"/>
                    </a:srgbClr>
                  </a:outerShdw>
                </a:effectLst>
              </a:rPr>
              <a:t>?</a:t>
            </a:r>
            <a:endParaRPr lang="en-US" sz="9600" dirty="0">
              <a:solidFill>
                <a:schemeClr val="tx1"/>
              </a:solidFill>
              <a:effectLst>
                <a:outerShdw blurRad="38100" dist="38100" dir="2700000" algn="tl">
                  <a:srgbClr val="000000">
                    <a:alpha val="43137"/>
                  </a:srgbClr>
                </a:outerShdw>
              </a:effectLst>
            </a:endParaRPr>
          </a:p>
        </p:txBody>
      </p:sp>
      <p:sp>
        <p:nvSpPr>
          <p:cNvPr id="19" name="ZoneTexte 18"/>
          <p:cNvSpPr txBox="1"/>
          <p:nvPr/>
        </p:nvSpPr>
        <p:spPr>
          <a:xfrm>
            <a:off x="10570419" y="3204724"/>
            <a:ext cx="1168910" cy="2215991"/>
          </a:xfrm>
          <a:prstGeom prst="rect">
            <a:avLst/>
          </a:prstGeom>
          <a:noFill/>
        </p:spPr>
        <p:txBody>
          <a:bodyPr wrap="none" rtlCol="0">
            <a:spAutoFit/>
          </a:bodyPr>
          <a:lstStyle/>
          <a:p>
            <a:r>
              <a:rPr lang="en-US" sz="13800" dirty="0" smtClean="0">
                <a:solidFill>
                  <a:schemeClr val="tx1"/>
                </a:solidFill>
                <a:effectLst>
                  <a:outerShdw blurRad="38100" dist="38100" dir="2700000" algn="tl">
                    <a:srgbClr val="000000">
                      <a:alpha val="43137"/>
                    </a:srgbClr>
                  </a:outerShdw>
                </a:effectLst>
              </a:rPr>
              <a:t>?</a:t>
            </a:r>
            <a:endParaRPr lang="en-US" sz="13800" dirty="0">
              <a:solidFill>
                <a:schemeClr val="tx1"/>
              </a:solidFill>
              <a:effectLst>
                <a:outerShdw blurRad="38100" dist="38100" dir="2700000" algn="tl">
                  <a:srgbClr val="000000">
                    <a:alpha val="43137"/>
                  </a:srgbClr>
                </a:outerShdw>
              </a:effectLst>
            </a:endParaRPr>
          </a:p>
        </p:txBody>
      </p:sp>
      <p:sp>
        <p:nvSpPr>
          <p:cNvPr id="20" name="ZoneTexte 19"/>
          <p:cNvSpPr txBox="1"/>
          <p:nvPr/>
        </p:nvSpPr>
        <p:spPr>
          <a:xfrm>
            <a:off x="9222686" y="2478605"/>
            <a:ext cx="755335" cy="1323439"/>
          </a:xfrm>
          <a:prstGeom prst="rect">
            <a:avLst/>
          </a:prstGeom>
          <a:noFill/>
        </p:spPr>
        <p:txBody>
          <a:bodyPr wrap="none" rtlCol="0">
            <a:spAutoFit/>
          </a:bodyPr>
          <a:lstStyle/>
          <a:p>
            <a:r>
              <a:rPr lang="en-US" sz="8000" dirty="0" smtClean="0">
                <a:solidFill>
                  <a:schemeClr val="tx1"/>
                </a:solidFill>
                <a:effectLst>
                  <a:outerShdw blurRad="38100" dist="38100" dir="2700000" algn="tl">
                    <a:srgbClr val="000000">
                      <a:alpha val="43137"/>
                    </a:srgbClr>
                  </a:outerShdw>
                </a:effectLst>
              </a:rPr>
              <a:t>?</a:t>
            </a:r>
            <a:endParaRPr lang="en-US" sz="8000" dirty="0">
              <a:solidFill>
                <a:schemeClr val="tx1"/>
              </a:solidFill>
              <a:effectLst>
                <a:outerShdw blurRad="38100" dist="38100" dir="2700000" algn="tl">
                  <a:srgbClr val="000000">
                    <a:alpha val="43137"/>
                  </a:srgbClr>
                </a:outerShdw>
              </a:effectLst>
            </a:endParaRPr>
          </a:p>
        </p:txBody>
      </p:sp>
      <p:sp>
        <p:nvSpPr>
          <p:cNvPr id="21" name="ZoneTexte 20"/>
          <p:cNvSpPr txBox="1"/>
          <p:nvPr/>
        </p:nvSpPr>
        <p:spPr>
          <a:xfrm>
            <a:off x="9643930" y="1566499"/>
            <a:ext cx="813043" cy="1446550"/>
          </a:xfrm>
          <a:prstGeom prst="rect">
            <a:avLst/>
          </a:prstGeom>
          <a:noFill/>
        </p:spPr>
        <p:txBody>
          <a:bodyPr wrap="none" rtlCol="0">
            <a:spAutoFit/>
          </a:bodyPr>
          <a:lstStyle/>
          <a:p>
            <a:r>
              <a:rPr lang="en-US" sz="8800" dirty="0" smtClean="0">
                <a:solidFill>
                  <a:schemeClr val="tx1"/>
                </a:solidFill>
                <a:effectLst>
                  <a:outerShdw blurRad="38100" dist="38100" dir="2700000" algn="tl">
                    <a:srgbClr val="000000">
                      <a:alpha val="43137"/>
                    </a:srgbClr>
                  </a:outerShdw>
                </a:effectLst>
              </a:rPr>
              <a:t>?</a:t>
            </a:r>
            <a:endParaRPr lang="en-US" sz="8800" dirty="0">
              <a:solidFill>
                <a:schemeClr val="tx1"/>
              </a:solidFill>
              <a:effectLst>
                <a:outerShdw blurRad="38100" dist="38100" dir="2700000" algn="tl">
                  <a:srgbClr val="000000">
                    <a:alpha val="43137"/>
                  </a:srgbClr>
                </a:outerShdw>
              </a:effectLst>
            </a:endParaRPr>
          </a:p>
        </p:txBody>
      </p:sp>
      <p:sp>
        <p:nvSpPr>
          <p:cNvPr id="22" name="ZoneTexte 21"/>
          <p:cNvSpPr txBox="1"/>
          <p:nvPr/>
        </p:nvSpPr>
        <p:spPr>
          <a:xfrm>
            <a:off x="10066801" y="2848618"/>
            <a:ext cx="569387" cy="923330"/>
          </a:xfrm>
          <a:prstGeom prst="rect">
            <a:avLst/>
          </a:prstGeom>
          <a:noFill/>
        </p:spPr>
        <p:txBody>
          <a:bodyPr wrap="none" rtlCol="0">
            <a:spAutoFit/>
          </a:bodyPr>
          <a:lstStyle/>
          <a:p>
            <a:r>
              <a:rPr lang="en-US" sz="5400" dirty="0" smtClean="0">
                <a:solidFill>
                  <a:schemeClr val="tx1"/>
                </a:solidFill>
                <a:effectLst>
                  <a:outerShdw blurRad="38100" dist="38100" dir="2700000" algn="tl">
                    <a:srgbClr val="000000">
                      <a:alpha val="43137"/>
                    </a:srgbClr>
                  </a:outerShdw>
                </a:effectLst>
              </a:rPr>
              <a:t>?</a:t>
            </a:r>
            <a:endParaRPr lang="en-US" sz="5400" dirty="0">
              <a:solidFill>
                <a:schemeClr val="tx1"/>
              </a:solidFill>
              <a:effectLst>
                <a:outerShdw blurRad="38100" dist="38100" dir="2700000" algn="tl">
                  <a:srgbClr val="000000">
                    <a:alpha val="43137"/>
                  </a:srgbClr>
                </a:outerShdw>
              </a:effectLst>
            </a:endParaRPr>
          </a:p>
        </p:txBody>
      </p:sp>
      <p:sp>
        <p:nvSpPr>
          <p:cNvPr id="23" name="ZoneTexte 22"/>
          <p:cNvSpPr txBox="1"/>
          <p:nvPr/>
        </p:nvSpPr>
        <p:spPr>
          <a:xfrm>
            <a:off x="8862242" y="3187575"/>
            <a:ext cx="869149" cy="1569660"/>
          </a:xfrm>
          <a:prstGeom prst="rect">
            <a:avLst/>
          </a:prstGeom>
          <a:noFill/>
        </p:spPr>
        <p:txBody>
          <a:bodyPr wrap="none" rtlCol="0">
            <a:spAutoFit/>
          </a:bodyPr>
          <a:lstStyle/>
          <a:p>
            <a:r>
              <a:rPr lang="en-US" sz="9600" dirty="0" smtClean="0">
                <a:solidFill>
                  <a:schemeClr val="tx1"/>
                </a:solidFill>
                <a:effectLst>
                  <a:outerShdw blurRad="38100" dist="38100" dir="2700000" algn="tl">
                    <a:srgbClr val="000000">
                      <a:alpha val="43137"/>
                    </a:srgbClr>
                  </a:outerShdw>
                </a:effectLst>
              </a:rPr>
              <a:t>?</a:t>
            </a:r>
            <a:endParaRPr lang="en-US" sz="9600" dirty="0">
              <a:solidFill>
                <a:schemeClr val="tx1"/>
              </a:solidFill>
              <a:effectLst>
                <a:outerShdw blurRad="38100" dist="38100" dir="2700000" algn="tl">
                  <a:srgbClr val="000000">
                    <a:alpha val="43137"/>
                  </a:srgbClr>
                </a:outerShdw>
              </a:effectLst>
            </a:endParaRPr>
          </a:p>
        </p:txBody>
      </p:sp>
      <p:sp>
        <p:nvSpPr>
          <p:cNvPr id="24" name="ZoneTexte 23"/>
          <p:cNvSpPr txBox="1"/>
          <p:nvPr/>
        </p:nvSpPr>
        <p:spPr>
          <a:xfrm>
            <a:off x="9709766" y="3404176"/>
            <a:ext cx="1005403" cy="1862048"/>
          </a:xfrm>
          <a:prstGeom prst="rect">
            <a:avLst/>
          </a:prstGeom>
          <a:noFill/>
        </p:spPr>
        <p:txBody>
          <a:bodyPr wrap="none" rtlCol="0">
            <a:spAutoFit/>
          </a:bodyPr>
          <a:lstStyle/>
          <a:p>
            <a:r>
              <a:rPr lang="en-US" sz="11500" dirty="0" smtClean="0">
                <a:solidFill>
                  <a:schemeClr val="tx1"/>
                </a:solidFill>
                <a:effectLst>
                  <a:outerShdw blurRad="38100" dist="38100" dir="2700000" algn="tl">
                    <a:srgbClr val="000000">
                      <a:alpha val="43137"/>
                    </a:srgbClr>
                  </a:outerShdw>
                </a:effectLst>
              </a:rPr>
              <a:t>?</a:t>
            </a:r>
            <a:endParaRPr lang="en-US" sz="11500" dirty="0">
              <a:solidFill>
                <a:schemeClr val="tx1"/>
              </a:solidFill>
              <a:effectLst>
                <a:outerShdw blurRad="38100" dist="38100" dir="2700000" algn="tl">
                  <a:srgbClr val="000000">
                    <a:alpha val="43137"/>
                  </a:srgbClr>
                </a:outerShdw>
              </a:effectLst>
            </a:endParaRPr>
          </a:p>
        </p:txBody>
      </p:sp>
      <p:sp>
        <p:nvSpPr>
          <p:cNvPr id="25" name="ZoneTexte 24"/>
          <p:cNvSpPr txBox="1"/>
          <p:nvPr/>
        </p:nvSpPr>
        <p:spPr>
          <a:xfrm>
            <a:off x="9695293" y="2519555"/>
            <a:ext cx="498855" cy="1446550"/>
          </a:xfrm>
          <a:prstGeom prst="rect">
            <a:avLst/>
          </a:prstGeom>
          <a:noFill/>
        </p:spPr>
        <p:txBody>
          <a:bodyPr wrap="none" rtlCol="0">
            <a:spAutoFit/>
          </a:bodyPr>
          <a:lstStyle/>
          <a:p>
            <a:r>
              <a:rPr lang="en-US" sz="8800" dirty="0" smtClean="0">
                <a:solidFill>
                  <a:srgbClr val="C00000"/>
                </a:solidFill>
                <a:effectLst>
                  <a:outerShdw blurRad="38100" dist="38100" dir="2700000" algn="tl">
                    <a:srgbClr val="000000">
                      <a:alpha val="43137"/>
                    </a:srgbClr>
                  </a:outerShdw>
                </a:effectLst>
              </a:rPr>
              <a:t>!</a:t>
            </a:r>
            <a:endParaRPr lang="en-US" sz="8800" dirty="0">
              <a:solidFill>
                <a:srgbClr val="C00000"/>
              </a:solidFill>
              <a:effectLst>
                <a:outerShdw blurRad="38100" dist="38100" dir="2700000" algn="tl">
                  <a:srgbClr val="000000">
                    <a:alpha val="43137"/>
                  </a:srgbClr>
                </a:outerShdw>
              </a:effectLst>
            </a:endParaRPr>
          </a:p>
        </p:txBody>
      </p:sp>
      <p:sp>
        <p:nvSpPr>
          <p:cNvPr id="26" name="ZoneTexte 25"/>
          <p:cNvSpPr txBox="1"/>
          <p:nvPr/>
        </p:nvSpPr>
        <p:spPr>
          <a:xfrm>
            <a:off x="10443462" y="3242830"/>
            <a:ext cx="498855" cy="1446550"/>
          </a:xfrm>
          <a:prstGeom prst="rect">
            <a:avLst/>
          </a:prstGeom>
          <a:noFill/>
        </p:spPr>
        <p:txBody>
          <a:bodyPr wrap="none" rtlCol="0">
            <a:spAutoFit/>
          </a:bodyPr>
          <a:lstStyle/>
          <a:p>
            <a:r>
              <a:rPr lang="en-US" sz="8800" dirty="0" smtClean="0">
                <a:solidFill>
                  <a:srgbClr val="C00000"/>
                </a:solidFill>
                <a:effectLst>
                  <a:outerShdw blurRad="38100" dist="38100" dir="2700000" algn="tl">
                    <a:srgbClr val="000000">
                      <a:alpha val="43137"/>
                    </a:srgbClr>
                  </a:outerShdw>
                </a:effectLst>
              </a:rPr>
              <a:t>!</a:t>
            </a:r>
            <a:endParaRPr lang="en-US" sz="8800" dirty="0">
              <a:solidFill>
                <a:srgbClr val="C00000"/>
              </a:solidFill>
              <a:effectLst>
                <a:outerShdw blurRad="38100" dist="38100" dir="2700000" algn="tl">
                  <a:srgbClr val="000000">
                    <a:alpha val="43137"/>
                  </a:srgbClr>
                </a:outerShdw>
              </a:effectLst>
            </a:endParaRPr>
          </a:p>
        </p:txBody>
      </p:sp>
      <p:sp>
        <p:nvSpPr>
          <p:cNvPr id="27" name="ZoneTexte 26"/>
          <p:cNvSpPr txBox="1"/>
          <p:nvPr/>
        </p:nvSpPr>
        <p:spPr>
          <a:xfrm>
            <a:off x="8811149" y="2617646"/>
            <a:ext cx="460382" cy="1107996"/>
          </a:xfrm>
          <a:prstGeom prst="rect">
            <a:avLst/>
          </a:prstGeom>
          <a:noFill/>
        </p:spPr>
        <p:txBody>
          <a:bodyPr wrap="none" rtlCol="0">
            <a:spAutoFit/>
          </a:bodyPr>
          <a:lstStyle/>
          <a:p>
            <a:r>
              <a:rPr lang="en-US" sz="6600" dirty="0" smtClean="0">
                <a:solidFill>
                  <a:srgbClr val="C00000"/>
                </a:solidFill>
                <a:effectLst>
                  <a:outerShdw blurRad="38100" dist="38100" dir="2700000" algn="tl">
                    <a:srgbClr val="000000">
                      <a:alpha val="43137"/>
                    </a:srgbClr>
                  </a:outerShdw>
                </a:effectLst>
              </a:rPr>
              <a:t>!</a:t>
            </a:r>
            <a:endParaRPr lang="en-US" sz="6600" dirty="0">
              <a:solidFill>
                <a:srgbClr val="C00000"/>
              </a:solidFill>
              <a:effectLst>
                <a:outerShdw blurRad="38100" dist="38100" dir="2700000" algn="tl">
                  <a:srgbClr val="000000">
                    <a:alpha val="43137"/>
                  </a:srgbClr>
                </a:outerShdw>
              </a:effectLst>
            </a:endParaRPr>
          </a:p>
        </p:txBody>
      </p:sp>
      <p:sp>
        <p:nvSpPr>
          <p:cNvPr id="28" name="ZoneTexte 27"/>
          <p:cNvSpPr txBox="1"/>
          <p:nvPr/>
        </p:nvSpPr>
        <p:spPr>
          <a:xfrm>
            <a:off x="10922683" y="2662901"/>
            <a:ext cx="460382" cy="1107996"/>
          </a:xfrm>
          <a:prstGeom prst="rect">
            <a:avLst/>
          </a:prstGeom>
          <a:noFill/>
        </p:spPr>
        <p:txBody>
          <a:bodyPr wrap="none" rtlCol="0">
            <a:spAutoFit/>
          </a:bodyPr>
          <a:lstStyle/>
          <a:p>
            <a:r>
              <a:rPr lang="en-US" sz="6600" dirty="0" smtClean="0">
                <a:solidFill>
                  <a:srgbClr val="C00000"/>
                </a:solidFill>
                <a:effectLst>
                  <a:outerShdw blurRad="38100" dist="38100" dir="2700000" algn="tl">
                    <a:srgbClr val="000000">
                      <a:alpha val="43137"/>
                    </a:srgbClr>
                  </a:outerShdw>
                </a:effectLst>
              </a:rPr>
              <a:t>!</a:t>
            </a:r>
            <a:endParaRPr lang="en-US" sz="6600" dirty="0">
              <a:solidFill>
                <a:srgbClr val="C00000"/>
              </a:solidFill>
              <a:effectLst>
                <a:outerShdw blurRad="38100" dist="38100" dir="2700000" algn="tl">
                  <a:srgbClr val="000000">
                    <a:alpha val="43137"/>
                  </a:srgbClr>
                </a:outerShdw>
              </a:effectLst>
            </a:endParaRPr>
          </a:p>
        </p:txBody>
      </p:sp>
      <p:sp>
        <p:nvSpPr>
          <p:cNvPr id="29" name="ZoneTexte 28"/>
          <p:cNvSpPr txBox="1"/>
          <p:nvPr/>
        </p:nvSpPr>
        <p:spPr>
          <a:xfrm>
            <a:off x="9264002" y="1884099"/>
            <a:ext cx="460382" cy="1107996"/>
          </a:xfrm>
          <a:prstGeom prst="rect">
            <a:avLst/>
          </a:prstGeom>
          <a:noFill/>
        </p:spPr>
        <p:txBody>
          <a:bodyPr wrap="none" rtlCol="0">
            <a:spAutoFit/>
          </a:bodyPr>
          <a:lstStyle/>
          <a:p>
            <a:r>
              <a:rPr lang="en-US" sz="6600" dirty="0" smtClean="0">
                <a:solidFill>
                  <a:srgbClr val="C00000"/>
                </a:solidFill>
                <a:effectLst>
                  <a:outerShdw blurRad="38100" dist="38100" dir="2700000" algn="tl">
                    <a:srgbClr val="000000">
                      <a:alpha val="43137"/>
                    </a:srgbClr>
                  </a:outerShdw>
                </a:effectLst>
              </a:rPr>
              <a:t>!</a:t>
            </a:r>
            <a:endParaRPr lang="en-US" sz="6600" dirty="0">
              <a:solidFill>
                <a:srgbClr val="C00000"/>
              </a:solidFill>
              <a:effectLst>
                <a:outerShdw blurRad="38100" dist="38100" dir="2700000" algn="tl">
                  <a:srgbClr val="000000">
                    <a:alpha val="43137"/>
                  </a:srgbClr>
                </a:outerShdw>
              </a:effectLst>
            </a:endParaRPr>
          </a:p>
        </p:txBody>
      </p:sp>
      <p:sp>
        <p:nvSpPr>
          <p:cNvPr id="30" name="ZoneTexte 29"/>
          <p:cNvSpPr txBox="1"/>
          <p:nvPr/>
        </p:nvSpPr>
        <p:spPr>
          <a:xfrm>
            <a:off x="9524181" y="3606154"/>
            <a:ext cx="460382" cy="1107996"/>
          </a:xfrm>
          <a:prstGeom prst="rect">
            <a:avLst/>
          </a:prstGeom>
          <a:noFill/>
        </p:spPr>
        <p:txBody>
          <a:bodyPr wrap="none" rtlCol="0">
            <a:spAutoFit/>
          </a:bodyPr>
          <a:lstStyle/>
          <a:p>
            <a:r>
              <a:rPr lang="en-US" sz="6600" dirty="0" smtClean="0">
                <a:solidFill>
                  <a:srgbClr val="C00000"/>
                </a:solidFill>
                <a:effectLst>
                  <a:outerShdw blurRad="38100" dist="38100" dir="2700000" algn="tl">
                    <a:srgbClr val="000000">
                      <a:alpha val="43137"/>
                    </a:srgbClr>
                  </a:outerShdw>
                </a:effectLst>
              </a:rPr>
              <a:t>!</a:t>
            </a:r>
            <a:endParaRPr lang="en-US" sz="6600" dirty="0">
              <a:solidFill>
                <a:srgbClr val="C00000"/>
              </a:solidFill>
              <a:effectLst>
                <a:outerShdw blurRad="38100" dist="38100" dir="2700000" algn="tl">
                  <a:srgbClr val="000000">
                    <a:alpha val="43137"/>
                  </a:srgbClr>
                </a:outerShdw>
              </a:effectLst>
            </a:endParaRPr>
          </a:p>
        </p:txBody>
      </p:sp>
      <p:sp>
        <p:nvSpPr>
          <p:cNvPr id="31" name="ZoneTexte 30"/>
          <p:cNvSpPr txBox="1"/>
          <p:nvPr/>
        </p:nvSpPr>
        <p:spPr>
          <a:xfrm>
            <a:off x="10143579" y="1643745"/>
            <a:ext cx="547845" cy="1446550"/>
          </a:xfrm>
          <a:prstGeom prst="rect">
            <a:avLst/>
          </a:prstGeom>
          <a:noFill/>
        </p:spPr>
        <p:txBody>
          <a:bodyPr wrap="square" rtlCol="0">
            <a:spAutoFit/>
          </a:bodyPr>
          <a:lstStyle/>
          <a:p>
            <a:r>
              <a:rPr lang="en-US" sz="8800" dirty="0" smtClean="0">
                <a:solidFill>
                  <a:srgbClr val="C00000"/>
                </a:solidFill>
                <a:effectLst>
                  <a:outerShdw blurRad="38100" dist="38100" dir="2700000" algn="tl">
                    <a:srgbClr val="000000">
                      <a:alpha val="43137"/>
                    </a:srgbClr>
                  </a:outerShdw>
                </a:effectLst>
              </a:rPr>
              <a:t>!</a:t>
            </a:r>
            <a:endParaRPr lang="en-US" sz="8800" dirty="0">
              <a:solidFill>
                <a:srgbClr val="C000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1537930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63352" y="1124744"/>
            <a:ext cx="12241360" cy="4154984"/>
          </a:xfrm>
          <a:prstGeom prst="rect">
            <a:avLst/>
          </a:prstGeom>
        </p:spPr>
        <p:txBody>
          <a:bodyPr wrap="square">
            <a:spAutoFit/>
          </a:bodyPr>
          <a:lstStyle/>
          <a:p>
            <a:pPr marL="342900" lvl="1" indent="0">
              <a:buNone/>
            </a:pPr>
            <a:r>
              <a:rPr lang="fr-FR" i="0" noProof="1" smtClean="0">
                <a:solidFill>
                  <a:schemeClr val="tx1"/>
                </a:solidFill>
                <a:latin typeface="Segoe UI" panose="020B0502040204020203" pitchFamily="34" charset="0"/>
                <a:cs typeface="Segoe UI" panose="020B0502040204020203" pitchFamily="34" charset="0"/>
              </a:rPr>
              <a:t>1/ </a:t>
            </a:r>
            <a:r>
              <a:rPr lang="fr-FR" i="0" noProof="1" smtClean="0">
                <a:solidFill>
                  <a:schemeClr val="tx1"/>
                </a:solidFill>
                <a:latin typeface="Segoe UI" panose="020B0502040204020203" pitchFamily="34" charset="0"/>
                <a:cs typeface="Segoe UI" panose="020B0502040204020203" pitchFamily="34" charset="0"/>
              </a:rPr>
              <a:t>Digitize</a:t>
            </a:r>
          </a:p>
          <a:p>
            <a:pPr marL="342900" lvl="1" indent="0">
              <a:buNone/>
            </a:pPr>
            <a:endParaRPr lang="fr-FR" i="0" noProof="1">
              <a:solidFill>
                <a:schemeClr val="tx1"/>
              </a:solidFill>
              <a:latin typeface="Segoe UI" panose="020B0502040204020203" pitchFamily="34" charset="0"/>
              <a:cs typeface="Segoe UI" panose="020B0502040204020203" pitchFamily="34" charset="0"/>
            </a:endParaRPr>
          </a:p>
          <a:p>
            <a:pPr marL="342900" lvl="1" indent="0">
              <a:buNone/>
            </a:pPr>
            <a:r>
              <a:rPr lang="fr-FR" i="0" noProof="1" smtClean="0">
                <a:solidFill>
                  <a:schemeClr val="tx1"/>
                </a:solidFill>
                <a:latin typeface="Segoe UI" panose="020B0502040204020203" pitchFamily="34" charset="0"/>
                <a:cs typeface="Segoe UI" panose="020B0502040204020203" pitchFamily="34" charset="0"/>
              </a:rPr>
              <a:t>2/ </a:t>
            </a:r>
            <a:r>
              <a:rPr lang="fr-FR" i="0" noProof="1" smtClean="0">
                <a:solidFill>
                  <a:schemeClr val="tx1"/>
                </a:solidFill>
                <a:latin typeface="Segoe UI" panose="020B0502040204020203" pitchFamily="34" charset="0"/>
                <a:cs typeface="Segoe UI" panose="020B0502040204020203" pitchFamily="34" charset="0"/>
              </a:rPr>
              <a:t>Connect the remained un-connected devices</a:t>
            </a:r>
            <a:endParaRPr lang="fr-FR" i="0" noProof="1" smtClean="0">
              <a:solidFill>
                <a:schemeClr val="tx1"/>
              </a:solidFill>
              <a:latin typeface="Segoe UI" panose="020B0502040204020203" pitchFamily="34" charset="0"/>
              <a:cs typeface="Segoe UI" panose="020B0502040204020203" pitchFamily="34" charset="0"/>
            </a:endParaRPr>
          </a:p>
          <a:p>
            <a:pPr marL="342900" lvl="1" indent="0">
              <a:buNone/>
            </a:pPr>
            <a:endParaRPr lang="fr-FR" i="0" noProof="1">
              <a:solidFill>
                <a:schemeClr val="tx1"/>
              </a:solidFill>
              <a:latin typeface="Segoe UI" panose="020B0502040204020203" pitchFamily="34" charset="0"/>
              <a:cs typeface="Segoe UI" panose="020B0502040204020203" pitchFamily="34" charset="0"/>
            </a:endParaRPr>
          </a:p>
          <a:p>
            <a:pPr marL="342900" lvl="1" indent="0">
              <a:buNone/>
            </a:pPr>
            <a:r>
              <a:rPr lang="fr-FR" i="0" noProof="1" smtClean="0">
                <a:solidFill>
                  <a:schemeClr val="tx1"/>
                </a:solidFill>
                <a:latin typeface="Segoe UI" panose="020B0502040204020203" pitchFamily="34" charset="0"/>
                <a:cs typeface="Segoe UI" panose="020B0502040204020203" pitchFamily="34" charset="0"/>
              </a:rPr>
              <a:t>3/ </a:t>
            </a:r>
            <a:r>
              <a:rPr lang="fr-FR" i="0" noProof="1" smtClean="0">
                <a:solidFill>
                  <a:schemeClr val="tx1"/>
                </a:solidFill>
                <a:latin typeface="Segoe UI" panose="020B0502040204020203" pitchFamily="34" charset="0"/>
                <a:cs typeface="Segoe UI" panose="020B0502040204020203" pitchFamily="34" charset="0"/>
              </a:rPr>
              <a:t>Interconnect all the systems</a:t>
            </a:r>
          </a:p>
          <a:p>
            <a:pPr marL="342900" lvl="1" indent="0">
              <a:buNone/>
            </a:pPr>
            <a:endParaRPr lang="fr-FR" i="0" noProof="1">
              <a:solidFill>
                <a:schemeClr val="tx1"/>
              </a:solidFill>
              <a:latin typeface="Segoe UI" panose="020B0502040204020203" pitchFamily="34" charset="0"/>
              <a:cs typeface="Segoe UI" panose="020B0502040204020203" pitchFamily="34" charset="0"/>
            </a:endParaRPr>
          </a:p>
          <a:p>
            <a:pPr marL="342900" lvl="1" indent="0">
              <a:buNone/>
            </a:pPr>
            <a:r>
              <a:rPr lang="fr-FR" i="0" noProof="1" smtClean="0">
                <a:solidFill>
                  <a:schemeClr val="tx1"/>
                </a:solidFill>
                <a:latin typeface="Segoe UI" panose="020B0502040204020203" pitchFamily="34" charset="0"/>
                <a:cs typeface="Segoe UI" panose="020B0502040204020203" pitchFamily="34" charset="0"/>
              </a:rPr>
              <a:t>4/ </a:t>
            </a:r>
            <a:r>
              <a:rPr lang="fr-FR" i="0" noProof="1" smtClean="0">
                <a:solidFill>
                  <a:schemeClr val="tx1"/>
                </a:solidFill>
                <a:latin typeface="Segoe UI" panose="020B0502040204020203" pitchFamily="34" charset="0"/>
                <a:cs typeface="Segoe UI" panose="020B0502040204020203" pitchFamily="34" charset="0"/>
              </a:rPr>
              <a:t>Secure the architecture</a:t>
            </a:r>
            <a:endParaRPr lang="fr-FR" i="0" noProof="1" smtClean="0">
              <a:solidFill>
                <a:schemeClr val="tx1"/>
              </a:solidFill>
              <a:latin typeface="Segoe UI" panose="020B0502040204020203" pitchFamily="34" charset="0"/>
              <a:cs typeface="Segoe UI" panose="020B0502040204020203" pitchFamily="34" charset="0"/>
            </a:endParaRPr>
          </a:p>
          <a:p>
            <a:pPr marL="342900" lvl="1" indent="0">
              <a:buNone/>
            </a:pPr>
            <a:endParaRPr lang="fr-FR" i="0" noProof="1" smtClean="0">
              <a:solidFill>
                <a:schemeClr val="tx1"/>
              </a:solidFill>
              <a:latin typeface="Segoe UI" panose="020B0502040204020203" pitchFamily="34" charset="0"/>
              <a:cs typeface="Segoe UI" panose="020B0502040204020203" pitchFamily="34" charset="0"/>
            </a:endParaRPr>
          </a:p>
          <a:p>
            <a:pPr marL="342900" lvl="1" indent="0">
              <a:buNone/>
            </a:pPr>
            <a:r>
              <a:rPr lang="fr-FR" i="0" noProof="1">
                <a:solidFill>
                  <a:schemeClr val="tx1"/>
                </a:solidFill>
                <a:latin typeface="Segoe UI" panose="020B0502040204020203" pitchFamily="34" charset="0"/>
                <a:cs typeface="Segoe UI" panose="020B0502040204020203" pitchFamily="34" charset="0"/>
              </a:rPr>
              <a:t>5</a:t>
            </a:r>
            <a:r>
              <a:rPr lang="fr-FR" i="0" noProof="1" smtClean="0">
                <a:solidFill>
                  <a:schemeClr val="tx1"/>
                </a:solidFill>
                <a:latin typeface="Segoe UI" panose="020B0502040204020203" pitchFamily="34" charset="0"/>
                <a:cs typeface="Segoe UI" panose="020B0502040204020203" pitchFamily="34" charset="0"/>
              </a:rPr>
              <a:t>/ </a:t>
            </a:r>
            <a:r>
              <a:rPr lang="fr-FR" i="0" noProof="1" smtClean="0">
                <a:solidFill>
                  <a:schemeClr val="tx1"/>
                </a:solidFill>
                <a:latin typeface="Segoe UI" panose="020B0502040204020203" pitchFamily="34" charset="0"/>
                <a:cs typeface="Segoe UI" panose="020B0502040204020203" pitchFamily="34" charset="0"/>
              </a:rPr>
              <a:t>Gather et aggregate the data, convert it into relevant information</a:t>
            </a:r>
          </a:p>
          <a:p>
            <a:pPr marL="342900" lvl="1" indent="0">
              <a:buNone/>
            </a:pPr>
            <a:endParaRPr lang="fr-FR" i="0" noProof="1" smtClean="0">
              <a:solidFill>
                <a:schemeClr val="tx1"/>
              </a:solidFill>
              <a:latin typeface="Segoe UI" panose="020B0502040204020203" pitchFamily="34" charset="0"/>
              <a:cs typeface="Segoe UI" panose="020B0502040204020203" pitchFamily="34" charset="0"/>
            </a:endParaRPr>
          </a:p>
          <a:p>
            <a:pPr marL="342900" lvl="1" indent="0">
              <a:buNone/>
            </a:pPr>
            <a:r>
              <a:rPr lang="fr-FR" i="0" noProof="1">
                <a:solidFill>
                  <a:schemeClr val="tx1"/>
                </a:solidFill>
                <a:latin typeface="Segoe UI" panose="020B0502040204020203" pitchFamily="34" charset="0"/>
                <a:cs typeface="Segoe UI" panose="020B0502040204020203" pitchFamily="34" charset="0"/>
              </a:rPr>
              <a:t>6</a:t>
            </a:r>
            <a:r>
              <a:rPr lang="fr-FR" i="0" noProof="1" smtClean="0">
                <a:solidFill>
                  <a:schemeClr val="tx1"/>
                </a:solidFill>
                <a:latin typeface="Segoe UI" panose="020B0502040204020203" pitchFamily="34" charset="0"/>
                <a:cs typeface="Segoe UI" panose="020B0502040204020203" pitchFamily="34" charset="0"/>
              </a:rPr>
              <a:t>/ Monitor, control and analyse the process</a:t>
            </a:r>
          </a:p>
        </p:txBody>
      </p:sp>
      <p:sp>
        <p:nvSpPr>
          <p:cNvPr id="4" name="Titre 3"/>
          <p:cNvSpPr>
            <a:spLocks noGrp="1"/>
          </p:cNvSpPr>
          <p:nvPr>
            <p:ph type="title"/>
          </p:nvPr>
        </p:nvSpPr>
        <p:spPr/>
        <p:txBody>
          <a:bodyPr/>
          <a:lstStyle/>
          <a:p>
            <a:r>
              <a:rPr lang="fr-FR" dirty="0" smtClean="0">
                <a:latin typeface="Segoe UI Light" panose="020B0502040204020203" pitchFamily="34" charset="0"/>
                <a:cs typeface="Segoe UI Light" panose="020B0502040204020203" pitchFamily="34" charset="0"/>
              </a:rPr>
              <a:t>The </a:t>
            </a:r>
            <a:r>
              <a:rPr lang="fr-FR" dirty="0" err="1" smtClean="0">
                <a:latin typeface="Segoe UI Light" panose="020B0502040204020203" pitchFamily="34" charset="0"/>
                <a:cs typeface="Segoe UI Light" panose="020B0502040204020203" pitchFamily="34" charset="0"/>
              </a:rPr>
              <a:t>steps</a:t>
            </a:r>
            <a:r>
              <a:rPr lang="fr-FR" dirty="0" smtClean="0">
                <a:latin typeface="Segoe UI Light" panose="020B0502040204020203" pitchFamily="34" charset="0"/>
                <a:cs typeface="Segoe UI Light" panose="020B0502040204020203" pitchFamily="34" charset="0"/>
              </a:rPr>
              <a:t> for transformation</a:t>
            </a:r>
            <a:endParaRPr lang="fr-FR"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604065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normAutofit/>
          </a:bodyPr>
          <a:lstStyle/>
          <a:p>
            <a:r>
              <a:rPr lang="fr-FR" dirty="0" smtClean="0">
                <a:latin typeface="Segoe UI Light" panose="020B0502040204020203" pitchFamily="34" charset="0"/>
                <a:cs typeface="Segoe UI Light" panose="020B0502040204020203" pitchFamily="34" charset="0"/>
              </a:rPr>
              <a:t>PcVue </a:t>
            </a:r>
            <a:r>
              <a:rPr lang="fr-FR" dirty="0" smtClean="0">
                <a:latin typeface="Segoe UI Light" panose="020B0502040204020203" pitchFamily="34" charset="0"/>
                <a:cs typeface="Segoe UI Light" panose="020B0502040204020203" pitchFamily="34" charset="0"/>
              </a:rPr>
              <a:t>Solutions: the production </a:t>
            </a:r>
            <a:r>
              <a:rPr lang="fr-FR" dirty="0" err="1" smtClean="0">
                <a:latin typeface="Segoe UI Light" panose="020B0502040204020203" pitchFamily="34" charset="0"/>
                <a:cs typeface="Segoe UI Light" panose="020B0502040204020203" pitchFamily="34" charset="0"/>
              </a:rPr>
              <a:t>platform</a:t>
            </a:r>
            <a:endParaRPr lang="fr-FR" dirty="0">
              <a:latin typeface="Segoe UI Light" panose="020B0502040204020203" pitchFamily="34" charset="0"/>
              <a:cs typeface="Segoe UI Light" panose="020B0502040204020203" pitchFamily="34" charset="0"/>
            </a:endParaRPr>
          </a:p>
        </p:txBody>
      </p:sp>
      <p:pic>
        <p:nvPicPr>
          <p:cNvPr id="2" name="Image 1"/>
          <p:cNvPicPr>
            <a:picLocks noChangeAspect="1"/>
          </p:cNvPicPr>
          <p:nvPr/>
        </p:nvPicPr>
        <p:blipFill>
          <a:blip r:embed="rId3"/>
          <a:stretch>
            <a:fillRect/>
          </a:stretch>
        </p:blipFill>
        <p:spPr>
          <a:xfrm>
            <a:off x="2093795" y="980728"/>
            <a:ext cx="8004409" cy="4910680"/>
          </a:xfrm>
          <a:prstGeom prst="rect">
            <a:avLst/>
          </a:prstGeom>
        </p:spPr>
      </p:pic>
    </p:spTree>
    <p:extLst>
      <p:ext uri="{BB962C8B-B14F-4D97-AF65-F5344CB8AC3E}">
        <p14:creationId xmlns:p14="http://schemas.microsoft.com/office/powerpoint/2010/main" val="5548406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0.1|0.6|0.4|0.2|0.2|0.2|2.7|0.5"/>
</p:tagLst>
</file>

<file path=ppt/tags/tag2.xml><?xml version="1.0" encoding="utf-8"?>
<p:tagLst xmlns:a="http://schemas.openxmlformats.org/drawingml/2006/main" xmlns:r="http://schemas.openxmlformats.org/officeDocument/2006/relationships" xmlns:p="http://schemas.openxmlformats.org/presentationml/2006/main">
  <p:tag name="TIMING" val="|0.1|0.6|0.4|0.2|0.2|0.2|2.7|0.5"/>
</p:tagLst>
</file>

<file path=ppt/tags/tag3.xml><?xml version="1.0" encoding="utf-8"?>
<p:tagLst xmlns:a="http://schemas.openxmlformats.org/drawingml/2006/main" xmlns:r="http://schemas.openxmlformats.org/officeDocument/2006/relationships" xmlns:p="http://schemas.openxmlformats.org/presentationml/2006/main">
  <p:tag name="TIMING" val="|0.1|0.6|0.4|0.2|0.2|0.2|2.7|0.5"/>
</p:tagLst>
</file>

<file path=ppt/tags/tag4.xml><?xml version="1.0" encoding="utf-8"?>
<p:tagLst xmlns:a="http://schemas.openxmlformats.org/drawingml/2006/main" xmlns:r="http://schemas.openxmlformats.org/officeDocument/2006/relationships" xmlns:p="http://schemas.openxmlformats.org/presentationml/2006/main">
  <p:tag name="TIMING" val="|0.1|0.6|0.4|0.2|0.2|0.2|2.7|0.5"/>
</p:tagLst>
</file>

<file path=ppt/tags/tag5.xml><?xml version="1.0" encoding="utf-8"?>
<p:tagLst xmlns:a="http://schemas.openxmlformats.org/drawingml/2006/main" xmlns:r="http://schemas.openxmlformats.org/officeDocument/2006/relationships" xmlns:p="http://schemas.openxmlformats.org/presentationml/2006/main">
  <p:tag name="TIMING" val="|0.1|0.6|0.4|0.2|0.2|0.2|2.7|0.5"/>
</p:tagLst>
</file>

<file path=ppt/theme/theme1.xml><?xml version="1.0" encoding="utf-8"?>
<a:theme xmlns:a="http://schemas.openxmlformats.org/drawingml/2006/main" name="1_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hème Offic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PcVue Solutions 2015 Fr</Template>
  <TotalTime>34921</TotalTime>
  <Words>2607</Words>
  <Application>Microsoft Office PowerPoint</Application>
  <PresentationFormat>Grand écran</PresentationFormat>
  <Paragraphs>693</Paragraphs>
  <Slides>53</Slides>
  <Notes>35</Notes>
  <HiddenSlides>8</HiddenSlides>
  <MMClips>0</MMClips>
  <ScaleCrop>false</ScaleCrop>
  <HeadingPairs>
    <vt:vector size="6" baseType="variant">
      <vt:variant>
        <vt:lpstr>Polices utilisées</vt:lpstr>
      </vt:variant>
      <vt:variant>
        <vt:i4>13</vt:i4>
      </vt:variant>
      <vt:variant>
        <vt:lpstr>Thème</vt:lpstr>
      </vt:variant>
      <vt:variant>
        <vt:i4>1</vt:i4>
      </vt:variant>
      <vt:variant>
        <vt:lpstr>Titres des diapositives</vt:lpstr>
      </vt:variant>
      <vt:variant>
        <vt:i4>53</vt:i4>
      </vt:variant>
    </vt:vector>
  </HeadingPairs>
  <TitlesOfParts>
    <vt:vector size="67" baseType="lpstr">
      <vt:lpstr>Arial</vt:lpstr>
      <vt:lpstr>Calibri</vt:lpstr>
      <vt:lpstr>Calibri Light</vt:lpstr>
      <vt:lpstr>Erie</vt:lpstr>
      <vt:lpstr>Gotham Book</vt:lpstr>
      <vt:lpstr>Gotham Light</vt:lpstr>
      <vt:lpstr>Gotham Medium</vt:lpstr>
      <vt:lpstr>Open Sans</vt:lpstr>
      <vt:lpstr>Segoe UI</vt:lpstr>
      <vt:lpstr>Segoe UI Historic</vt:lpstr>
      <vt:lpstr>Segoe UI Light</vt:lpstr>
      <vt:lpstr>Times New Roman</vt:lpstr>
      <vt:lpstr>Wingdings</vt:lpstr>
      <vt:lpstr>1_Thème Office</vt:lpstr>
      <vt:lpstr>Présentation PowerPoint</vt:lpstr>
      <vt:lpstr>Présentation PowerPoint</vt:lpstr>
      <vt:lpstr>Présentation PowerPoint</vt:lpstr>
      <vt:lpstr>The digital revolution</vt:lpstr>
      <vt:lpstr>The technologies of transformation</vt:lpstr>
      <vt:lpstr>Opportunities</vt:lpstr>
      <vt:lpstr>Challenges</vt:lpstr>
      <vt:lpstr>The steps for transformation</vt:lpstr>
      <vt:lpstr>PcVue Solutions: the production platform</vt:lpstr>
      <vt:lpstr>Présentation PowerPoint</vt:lpstr>
      <vt:lpstr>Data acquisition</vt:lpstr>
      <vt:lpstr>IoT</vt:lpstr>
      <vt:lpstr>Universal Data Connector</vt:lpstr>
      <vt:lpstr>Présentation PowerPoint</vt:lpstr>
      <vt:lpstr>Azur connector</vt:lpstr>
      <vt:lpstr>Présentation PowerPoint</vt:lpstr>
      <vt:lpstr>The pillars of cybersecurity</vt:lpstr>
      <vt:lpstr>…and real risks</vt:lpstr>
      <vt:lpstr>Security policy</vt:lpstr>
      <vt:lpstr>  PcVueSolutions cybersecurity offer</vt:lpstr>
      <vt:lpstr>Présentation PowerPoint</vt:lpstr>
      <vt:lpstr>Interface universelle</vt:lpstr>
      <vt:lpstr>Différents besoins, une seule interface</vt:lpstr>
      <vt:lpstr>Différents besoins, une seule interface</vt:lpstr>
      <vt:lpstr>Several needs, an unique interface</vt:lpstr>
      <vt:lpstr>Différents besoins, une seule interface</vt:lpstr>
      <vt:lpstr>Présentation PowerPoint</vt:lpstr>
      <vt:lpstr>Comprehensive Offer</vt:lpstr>
      <vt:lpstr> Technology for Web &amp; mobile</vt:lpstr>
      <vt:lpstr>WebVue</vt:lpstr>
      <vt:lpstr>WebVue 12</vt:lpstr>
      <vt:lpstr>WebVue 12 - Benefits</vt:lpstr>
      <vt:lpstr>    WebVue 12</vt:lpstr>
      <vt:lpstr>    WebVue 12</vt:lpstr>
      <vt:lpstr>    WebVue 12</vt:lpstr>
      <vt:lpstr>     WebVue 12 - Screenshots</vt:lpstr>
      <vt:lpstr>TouchVue</vt:lpstr>
      <vt:lpstr> TouchVue 12 – Key features</vt:lpstr>
      <vt:lpstr>TouchVue – Who/what</vt:lpstr>
      <vt:lpstr>            TouchVue 12 - benefits</vt:lpstr>
      <vt:lpstr>    The use case: On-duty teams</vt:lpstr>
      <vt:lpstr>           TouchVue 12 – At a glance</vt:lpstr>
      <vt:lpstr>           TouchVue 12 – Connection</vt:lpstr>
      <vt:lpstr>TouchVue 12 - Alarms</vt:lpstr>
      <vt:lpstr>      TouchVue 12 – Alarms</vt:lpstr>
      <vt:lpstr>            TouchVue 12– Real time data access</vt:lpstr>
      <vt:lpstr>          TouchVue 12 – Monitor &amp; control</vt:lpstr>
      <vt:lpstr>SnapVue</vt:lpstr>
      <vt:lpstr>Contextual mobility</vt:lpstr>
      <vt:lpstr>Location devices</vt:lpstr>
      <vt:lpstr>Maintenance operations</vt:lpstr>
      <vt:lpstr>Présentation PowerPoint</vt:lpstr>
      <vt:lpstr>Présentation PowerPoint</vt:lpstr>
    </vt:vector>
  </TitlesOfParts>
  <Company>ARC Informatique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PcVue Solutions Présentation Corporate</dc:title>
  <dc:subject>Version 2016</dc:subject>
  <dc:creator>Fabien RIGAUD</dc:creator>
  <dc:description>1.4</dc:description>
  <cp:lastModifiedBy>François Flèche</cp:lastModifiedBy>
  <cp:revision>1470</cp:revision>
  <cp:lastPrinted>2000-09-22T10:04:48Z</cp:lastPrinted>
  <dcterms:created xsi:type="dcterms:W3CDTF">2000-04-19T08:37:07Z</dcterms:created>
  <dcterms:modified xsi:type="dcterms:W3CDTF">2018-08-30T13:24:34Z</dcterms:modified>
</cp:coreProperties>
</file>